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450" y="6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E842A4-3B4A-4A39-B232-EF7E4214800B}" type="datetimeFigureOut">
              <a:rPr lang="en-US" smtClean="0"/>
              <a:t>10/13/2017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36E748-0734-4020-8CC1-2FE65142C16F}" type="slidenum">
              <a:rPr lang="en-US" smtClean="0"/>
              <a:t>‹#›</a:t>
            </a:fld>
            <a:endParaRPr lang="en-US" dirty="0"/>
          </a:p>
        </p:txBody>
      </p:sp>
    </p:spTree>
    <p:extLst>
      <p:ext uri="{BB962C8B-B14F-4D97-AF65-F5344CB8AC3E}">
        <p14:creationId xmlns:p14="http://schemas.microsoft.com/office/powerpoint/2010/main" val="2460751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replace</a:t>
            </a:r>
            <a:r>
              <a:rPr lang="en-US" baseline="0" dirty="0" smtClean="0"/>
              <a:t> the partner or client logo on each slide. </a:t>
            </a:r>
            <a:endParaRPr lang="en-US" dirty="0"/>
          </a:p>
        </p:txBody>
      </p:sp>
      <p:sp>
        <p:nvSpPr>
          <p:cNvPr id="4" name="Slide Number Placeholder 3"/>
          <p:cNvSpPr>
            <a:spLocks noGrp="1"/>
          </p:cNvSpPr>
          <p:nvPr>
            <p:ph type="sldNum" sz="quarter" idx="10"/>
          </p:nvPr>
        </p:nvSpPr>
        <p:spPr/>
        <p:txBody>
          <a:bodyPr/>
          <a:lstStyle/>
          <a:p>
            <a:fld id="{4536E748-0734-4020-8CC1-2FE65142C16F}" type="slidenum">
              <a:rPr lang="en-US" smtClean="0"/>
              <a:t>1</a:t>
            </a:fld>
            <a:endParaRPr lang="en-US" dirty="0"/>
          </a:p>
        </p:txBody>
      </p:sp>
    </p:spTree>
    <p:extLst>
      <p:ext uri="{BB962C8B-B14F-4D97-AF65-F5344CB8AC3E}">
        <p14:creationId xmlns:p14="http://schemas.microsoft.com/office/powerpoint/2010/main" val="4160360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12.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65A293F-852D-48AC-92BE-A2E7A30C4B91}" type="datetimeFigureOut">
              <a:rPr lang="en-GB" smtClean="0"/>
              <a:t>13/10/2017</a:t>
            </a:fld>
            <a:endParaRPr lang="en-GB" dirty="0"/>
          </a:p>
        </p:txBody>
      </p:sp>
      <p:sp>
        <p:nvSpPr>
          <p:cNvPr id="2" name="Title 1"/>
          <p:cNvSpPr>
            <a:spLocks noGrp="1"/>
          </p:cNvSpPr>
          <p:nvPr>
            <p:ph type="ctrTitle"/>
          </p:nvPr>
        </p:nvSpPr>
        <p:spPr>
          <a:xfrm>
            <a:off x="628650" y="1122363"/>
            <a:ext cx="7772400" cy="1629304"/>
          </a:xfrm>
        </p:spPr>
        <p:txBody>
          <a:bodyPr anchor="b">
            <a:normAutofit/>
          </a:bodyPr>
          <a:lstStyle>
            <a:lvl1pPr algn="l">
              <a:defRPr sz="5400" b="1"/>
            </a:lvl1pPr>
          </a:lstStyle>
          <a:p>
            <a:r>
              <a:rPr lang="en-US" smtClean="0"/>
              <a:t>Click to edit Master title style</a:t>
            </a:r>
            <a:endParaRPr lang="en-US" dirty="0"/>
          </a:p>
        </p:txBody>
      </p:sp>
      <p:sp>
        <p:nvSpPr>
          <p:cNvPr id="3" name="Subtitle 2"/>
          <p:cNvSpPr>
            <a:spLocks noGrp="1"/>
          </p:cNvSpPr>
          <p:nvPr>
            <p:ph type="subTitle" idx="1"/>
          </p:nvPr>
        </p:nvSpPr>
        <p:spPr>
          <a:xfrm>
            <a:off x="628650" y="4099719"/>
            <a:ext cx="6858000" cy="8128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89ACF42-42B4-4101-B410-E87D4083927F}" type="slidenum">
              <a:rPr lang="en-GB" smtClean="0"/>
              <a:t>‹#›</a:t>
            </a:fld>
            <a:endParaRPr lang="en-GB" dirty="0"/>
          </a:p>
        </p:txBody>
      </p:sp>
      <p:sp>
        <p:nvSpPr>
          <p:cNvPr id="10" name="Rectangle 9"/>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5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l="14384" t="23836" r="14142" b="10719"/>
          <a:stretch>
            <a:fillRect/>
          </a:stretch>
        </p:blipFill>
        <p:spPr bwMode="auto">
          <a:xfrm>
            <a:off x="1857375" y="5803900"/>
            <a:ext cx="543718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hasCustomPrompt="1"/>
          </p:nvPr>
        </p:nvSpPr>
        <p:spPr>
          <a:xfrm>
            <a:off x="2802136" y="2480733"/>
            <a:ext cx="5860852" cy="948267"/>
          </a:xfrm>
        </p:spPr>
        <p:txBody>
          <a:bodyPr anchor="b">
            <a:normAutofit/>
          </a:bodyPr>
          <a:lstStyle>
            <a:lvl1pPr>
              <a:defRPr sz="5400" b="1">
                <a:solidFill>
                  <a:schemeClr val="accent5"/>
                </a:solidFill>
              </a:defRPr>
            </a:lvl1pPr>
          </a:lstStyle>
          <a:p>
            <a:r>
              <a:rPr lang="en-US" dirty="0" smtClean="0"/>
              <a:t>Click to add title</a:t>
            </a:r>
            <a:endParaRPr lang="en-US" dirty="0"/>
          </a:p>
        </p:txBody>
      </p:sp>
    </p:spTree>
    <p:extLst>
      <p:ext uri="{BB962C8B-B14F-4D97-AF65-F5344CB8AC3E}">
        <p14:creationId xmlns:p14="http://schemas.microsoft.com/office/powerpoint/2010/main" val="1593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l="14384" t="23836" r="14142" b="10719"/>
          <a:stretch>
            <a:fillRect/>
          </a:stretch>
        </p:blipFill>
        <p:spPr bwMode="auto">
          <a:xfrm>
            <a:off x="1857375" y="5803900"/>
            <a:ext cx="543718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 y="84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hasCustomPrompt="1"/>
          </p:nvPr>
        </p:nvSpPr>
        <p:spPr>
          <a:xfrm>
            <a:off x="2802136" y="2480733"/>
            <a:ext cx="5860852" cy="948267"/>
          </a:xfrm>
        </p:spPr>
        <p:txBody>
          <a:bodyPr anchor="b">
            <a:normAutofit/>
          </a:bodyPr>
          <a:lstStyle>
            <a:lvl1pPr>
              <a:defRPr sz="5400" b="1">
                <a:solidFill>
                  <a:schemeClr val="tx2"/>
                </a:solidFill>
              </a:defRPr>
            </a:lvl1pPr>
          </a:lstStyle>
          <a:p>
            <a:r>
              <a:rPr lang="en-US" dirty="0" smtClean="0"/>
              <a:t>Click to add title</a:t>
            </a:r>
            <a:endParaRPr lang="en-US" dirty="0"/>
          </a:p>
        </p:txBody>
      </p:sp>
    </p:spTree>
    <p:extLst>
      <p:ext uri="{BB962C8B-B14F-4D97-AF65-F5344CB8AC3E}">
        <p14:creationId xmlns:p14="http://schemas.microsoft.com/office/powerpoint/2010/main" val="297869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l="14384" t="23836" r="14142" b="10719"/>
          <a:stretch>
            <a:fillRect/>
          </a:stretch>
        </p:blipFill>
        <p:spPr bwMode="auto">
          <a:xfrm>
            <a:off x="1857375" y="5803900"/>
            <a:ext cx="543718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
          <p:cNvPicPr>
            <a:picLocks noChangeAspect="1"/>
          </p:cNvPicPr>
          <p:nvPr userDrawn="1"/>
        </p:nvPicPr>
        <p:blipFill>
          <a:blip r:embed="rId3" cstate="print">
            <a:extLst>
              <a:ext uri="{28A0092B-C50C-407E-A947-70E740481C1C}">
                <a14:useLocalDpi xmlns:a14="http://schemas.microsoft.com/office/drawing/2010/main" val="0"/>
              </a:ext>
            </a:extLst>
          </a:blip>
          <a:srcRect l="24384" t="14761" r="17120"/>
          <a:stretch>
            <a:fillRect/>
          </a:stretch>
        </p:blipFill>
        <p:spPr bwMode="auto">
          <a:xfrm>
            <a:off x="2543175" y="5751513"/>
            <a:ext cx="40449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hasCustomPrompt="1"/>
          </p:nvPr>
        </p:nvSpPr>
        <p:spPr>
          <a:xfrm>
            <a:off x="1915902" y="2480733"/>
            <a:ext cx="5860852" cy="948267"/>
          </a:xfrm>
        </p:spPr>
        <p:txBody>
          <a:bodyPr anchor="b">
            <a:normAutofit/>
          </a:bodyPr>
          <a:lstStyle>
            <a:lvl1pPr>
              <a:defRPr sz="5400" b="1">
                <a:solidFill>
                  <a:schemeClr val="accent5"/>
                </a:solidFill>
              </a:defRPr>
            </a:lvl1pPr>
          </a:lstStyle>
          <a:p>
            <a:r>
              <a:rPr lang="en-US" dirty="0" smtClean="0"/>
              <a:t>Click to add title</a:t>
            </a:r>
            <a:endParaRPr lang="en-US" dirty="0"/>
          </a:p>
        </p:txBody>
      </p:sp>
    </p:spTree>
    <p:extLst>
      <p:ext uri="{BB962C8B-B14F-4D97-AF65-F5344CB8AC3E}">
        <p14:creationId xmlns:p14="http://schemas.microsoft.com/office/powerpoint/2010/main" val="1613016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4_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l="14384" t="23836" r="14142" b="10719"/>
          <a:stretch>
            <a:fillRect/>
          </a:stretch>
        </p:blipFill>
        <p:spPr bwMode="auto">
          <a:xfrm>
            <a:off x="1857375" y="5803900"/>
            <a:ext cx="5437188"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
          <p:cNvPicPr>
            <a:picLocks noChangeAspect="1"/>
          </p:cNvPicPr>
          <p:nvPr userDrawn="1"/>
        </p:nvPicPr>
        <p:blipFill>
          <a:blip r:embed="rId3" cstate="print">
            <a:extLst>
              <a:ext uri="{28A0092B-C50C-407E-A947-70E740481C1C}">
                <a14:useLocalDpi xmlns:a14="http://schemas.microsoft.com/office/drawing/2010/main" val="0"/>
              </a:ext>
            </a:extLst>
          </a:blip>
          <a:srcRect l="24384" t="14761" r="17120"/>
          <a:stretch>
            <a:fillRect/>
          </a:stretch>
        </p:blipFill>
        <p:spPr bwMode="auto">
          <a:xfrm>
            <a:off x="2543175" y="5751513"/>
            <a:ext cx="404495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69"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title" hasCustomPrompt="1"/>
          </p:nvPr>
        </p:nvSpPr>
        <p:spPr>
          <a:xfrm>
            <a:off x="1915902" y="2480733"/>
            <a:ext cx="5860852" cy="948267"/>
          </a:xfrm>
        </p:spPr>
        <p:txBody>
          <a:bodyPr anchor="b">
            <a:normAutofit/>
          </a:bodyPr>
          <a:lstStyle>
            <a:lvl1pPr>
              <a:defRPr sz="5400" b="1">
                <a:solidFill>
                  <a:schemeClr val="tx2"/>
                </a:solidFill>
              </a:defRPr>
            </a:lvl1pPr>
          </a:lstStyle>
          <a:p>
            <a:r>
              <a:rPr lang="en-US" dirty="0" smtClean="0"/>
              <a:t>Click to add title</a:t>
            </a:r>
            <a:endParaRPr lang="en-US" dirty="0"/>
          </a:p>
        </p:txBody>
      </p:sp>
    </p:spTree>
    <p:extLst>
      <p:ext uri="{BB962C8B-B14F-4D97-AF65-F5344CB8AC3E}">
        <p14:creationId xmlns:p14="http://schemas.microsoft.com/office/powerpoint/2010/main" val="1245391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8650" y="365126"/>
            <a:ext cx="7886700" cy="10892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64362"/>
            <a:ext cx="3886200" cy="449680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564362"/>
            <a:ext cx="3886200" cy="449680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4724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67285"/>
          </a:xfrm>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532704"/>
            <a:ext cx="3886200" cy="4557169"/>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32704"/>
            <a:ext cx="3886200" cy="4557169"/>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611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1_Two Conten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7"/>
            <a:ext cx="7886700" cy="1127124"/>
          </a:xfrm>
        </p:spPr>
        <p:txBody>
          <a:bodyPr/>
          <a:lstStyle>
            <a:lvl1pPr>
              <a:defRPr>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637211"/>
            <a:ext cx="3886200" cy="442653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637211"/>
            <a:ext cx="3886200" cy="442653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9667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3_Two Conten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7"/>
            <a:ext cx="7886700" cy="1127124"/>
          </a:xfrm>
        </p:spPr>
        <p:txBody>
          <a:bodyPr/>
          <a:lstStyle>
            <a:lvl1pPr>
              <a:defRPr>
                <a:solidFill>
                  <a:schemeClr val="accent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672046"/>
            <a:ext cx="3886200" cy="442653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672046"/>
            <a:ext cx="3886200" cy="442653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251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9841" y="365126"/>
            <a:ext cx="7886700" cy="95857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489567"/>
            <a:ext cx="3868340"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412274"/>
            <a:ext cx="3868340" cy="364018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89567"/>
            <a:ext cx="3887391"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412274"/>
            <a:ext cx="3887391" cy="3640183"/>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553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941160"/>
          </a:xfrm>
        </p:spPr>
        <p:txBody>
          <a:bodyPr/>
          <a:lstStyle>
            <a:lvl1pPr>
              <a:defRPr>
                <a:solidFill>
                  <a:schemeClr val="accent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446021"/>
            <a:ext cx="3868340"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409667"/>
            <a:ext cx="3868340" cy="3660207"/>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446021"/>
            <a:ext cx="3887391"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409667"/>
            <a:ext cx="3887391" cy="3660207"/>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415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7"/>
            <a:ext cx="7886700" cy="1141412"/>
          </a:xfrm>
        </p:spPr>
        <p:txBody>
          <a:bodyPr>
            <a:normAutofit/>
          </a:bodyPr>
          <a:lstStyle>
            <a:lvl1pPr>
              <a:defRPr sz="4200" b="1"/>
            </a:lvl1pPr>
          </a:lstStyle>
          <a:p>
            <a:r>
              <a:rPr lang="en-US" dirty="0" smtClean="0"/>
              <a:t>Click to edit Master title style</a:t>
            </a:r>
            <a:endParaRPr lang="en-US" dirty="0"/>
          </a:p>
        </p:txBody>
      </p:sp>
      <p:sp>
        <p:nvSpPr>
          <p:cNvPr id="3" name="Content Placeholder 2"/>
          <p:cNvSpPr>
            <a:spLocks noGrp="1"/>
          </p:cNvSpPr>
          <p:nvPr>
            <p:ph idx="1"/>
          </p:nvPr>
        </p:nvSpPr>
        <p:spPr>
          <a:xfrm>
            <a:off x="628650" y="1660158"/>
            <a:ext cx="7886700" cy="4351338"/>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6917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1_Comparison">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9841" y="365127"/>
            <a:ext cx="7886700" cy="995362"/>
          </a:xfrm>
        </p:spPr>
        <p:txBody>
          <a:bodyPr/>
          <a:lstStyle>
            <a:lvl1pPr>
              <a:defRPr>
                <a:solidFill>
                  <a:schemeClr val="accent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9842" y="1489565"/>
            <a:ext cx="3868340"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442553"/>
            <a:ext cx="3868340" cy="362732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489565"/>
            <a:ext cx="3887391"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442553"/>
            <a:ext cx="3887391" cy="362732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7483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3_Comparison">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9841" y="365127"/>
            <a:ext cx="7886700" cy="995362"/>
          </a:xfrm>
        </p:spPr>
        <p:txBody>
          <a:bodyPr/>
          <a:lstStyle>
            <a:lvl1pPr>
              <a:defRPr>
                <a:solidFill>
                  <a:schemeClr val="accent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524403"/>
            <a:ext cx="3868340"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52125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524403"/>
            <a:ext cx="3887391" cy="82391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521256"/>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3518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8650" y="365127"/>
            <a:ext cx="7886700" cy="1036954"/>
          </a:xfrm>
        </p:spPr>
        <p:txBody>
          <a:bodyPr/>
          <a:lstStyle/>
          <a:p>
            <a:r>
              <a:rPr lang="en-US" dirty="0" smtClean="0"/>
              <a:t>Click to edit Master title style</a:t>
            </a:r>
            <a:endParaRPr lang="en-US" dirty="0"/>
          </a:p>
        </p:txBody>
      </p:sp>
      <p:sp>
        <p:nvSpPr>
          <p:cNvPr id="3" name="Rectangle 2"/>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5150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28245"/>
          </a:xfrm>
        </p:spPr>
        <p:txBody>
          <a:bodyPr/>
          <a:lstStyle>
            <a:lvl1pPr>
              <a:defRPr>
                <a:solidFill>
                  <a:schemeClr val="accent1"/>
                </a:solidFill>
              </a:defRPr>
            </a:lvl1pPr>
          </a:lstStyle>
          <a:p>
            <a:r>
              <a:rPr lang="en-US" dirty="0"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58340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reserve="1">
  <p:cSld name="2_Title Only">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6"/>
            <a:ext cx="7886700" cy="1115331"/>
          </a:xfrm>
        </p:spPr>
        <p:txBody>
          <a:bodyPr/>
          <a:lstStyle>
            <a:lvl1pPr>
              <a:defRPr>
                <a:solidFill>
                  <a:schemeClr val="accent2"/>
                </a:solidFill>
              </a:defRPr>
            </a:lvl1pPr>
          </a:lstStyle>
          <a:p>
            <a:r>
              <a:rPr lang="en-US" dirty="0" smtClean="0"/>
              <a:t>Click to edit Master title style</a:t>
            </a:r>
            <a:endParaRPr lang="en-US" dirty="0"/>
          </a:p>
        </p:txBody>
      </p:sp>
      <p:sp>
        <p:nvSpPr>
          <p:cNvPr id="6" name="Rectangle 5"/>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8505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reserve="1">
  <p:cSld name="3_Title Only">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7"/>
            <a:ext cx="7886700" cy="1063080"/>
          </a:xfrm>
        </p:spPr>
        <p:txBody>
          <a:bodyPr/>
          <a:lstStyle>
            <a:lvl1pPr>
              <a:defRPr>
                <a:solidFill>
                  <a:schemeClr val="accent2"/>
                </a:solidFill>
              </a:defRPr>
            </a:lvl1pPr>
          </a:lstStyle>
          <a:p>
            <a:r>
              <a:rPr lang="en-US" dirty="0" smtClean="0"/>
              <a:t>Click to edit Master title style</a:t>
            </a:r>
            <a:endParaRPr lang="en-US" dirty="0"/>
          </a:p>
        </p:txBody>
      </p:sp>
      <p:sp>
        <p:nvSpPr>
          <p:cNvPr id="5" name="Rectangle 4"/>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80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Rectangle 1"/>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1015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986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5" name="Rectangle 4"/>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7738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3_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4" name="Rectangle 3"/>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97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Agenda_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0631" y="1467910"/>
            <a:ext cx="2751137" cy="142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7"/>
            <a:ext cx="7886700" cy="1141412"/>
          </a:xfrm>
        </p:spPr>
        <p:txBody>
          <a:bodyPr>
            <a:normAutofit/>
          </a:bodyPr>
          <a:lstStyle>
            <a:lvl1pPr>
              <a:defRPr sz="4200" b="1">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694994"/>
            <a:ext cx="7886700" cy="4351338"/>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3"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5451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661846"/>
            <a:ext cx="4629150" cy="5059862"/>
          </a:xfrm>
        </p:spPr>
        <p:txBody>
          <a:bodyPr/>
          <a:lstStyle>
            <a:lvl1pPr>
              <a:defRPr sz="3200">
                <a:solidFill>
                  <a:schemeClr val="accent5"/>
                </a:solidFill>
              </a:defRPr>
            </a:lvl1pPr>
            <a:lvl2pPr>
              <a:defRPr sz="2800">
                <a:solidFill>
                  <a:schemeClr val="accent5"/>
                </a:solidFill>
              </a:defRPr>
            </a:lvl2pPr>
            <a:lvl3pPr>
              <a:defRPr sz="2400">
                <a:solidFill>
                  <a:schemeClr val="accent5"/>
                </a:solidFill>
              </a:defRPr>
            </a:lvl3pPr>
            <a:lvl4pPr>
              <a:defRPr sz="2000">
                <a:solidFill>
                  <a:schemeClr val="accent5"/>
                </a:solidFill>
              </a:defRPr>
            </a:lvl4pPr>
            <a:lvl5pPr>
              <a:defRPr sz="2000">
                <a:solidFill>
                  <a:schemeClr val="accent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194560"/>
            <a:ext cx="2949178" cy="3674428"/>
          </a:xfrm>
        </p:spPr>
        <p:txBody>
          <a:bodyPr/>
          <a:lstStyle>
            <a:lvl1pPr marL="0" indent="0">
              <a:buNone/>
              <a:defRPr sz="16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Rectangle 4"/>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7504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6" name="Title 1"/>
          <p:cNvSpPr>
            <a:spLocks noGrp="1"/>
          </p:cNvSpPr>
          <p:nvPr>
            <p:ph type="title"/>
          </p:nvPr>
        </p:nvSpPr>
        <p:spPr>
          <a:xfrm>
            <a:off x="629841" y="457200"/>
            <a:ext cx="2949178" cy="1600200"/>
          </a:xfrm>
        </p:spPr>
        <p:txBody>
          <a:bodyPr anchor="b"/>
          <a:lstStyle>
            <a:lvl1pPr>
              <a:defRPr sz="3200">
                <a:solidFill>
                  <a:schemeClr val="accent3"/>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3887391" y="661846"/>
            <a:ext cx="4629150" cy="5059862"/>
          </a:xfrm>
        </p:spPr>
        <p:txBody>
          <a:bodyPr/>
          <a:lstStyle>
            <a:lvl1pPr>
              <a:defRPr sz="3200">
                <a:solidFill>
                  <a:schemeClr val="accent5"/>
                </a:solidFill>
              </a:defRPr>
            </a:lvl1pPr>
            <a:lvl2pPr>
              <a:defRPr sz="2800">
                <a:solidFill>
                  <a:schemeClr val="accent5"/>
                </a:solidFill>
              </a:defRPr>
            </a:lvl2pPr>
            <a:lvl3pPr>
              <a:defRPr sz="2400">
                <a:solidFill>
                  <a:schemeClr val="accent5"/>
                </a:solidFill>
              </a:defRPr>
            </a:lvl3pPr>
            <a:lvl4pPr>
              <a:defRPr sz="2000">
                <a:solidFill>
                  <a:schemeClr val="accent5"/>
                </a:solidFill>
              </a:defRPr>
            </a:lvl4pPr>
            <a:lvl5pPr>
              <a:defRPr sz="2000">
                <a:solidFill>
                  <a:schemeClr val="accent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3"/>
          <p:cNvSpPr>
            <a:spLocks noGrp="1"/>
          </p:cNvSpPr>
          <p:nvPr>
            <p:ph type="body" sz="half" idx="2"/>
          </p:nvPr>
        </p:nvSpPr>
        <p:spPr>
          <a:xfrm>
            <a:off x="629841" y="2194560"/>
            <a:ext cx="2949178" cy="3674428"/>
          </a:xfrm>
        </p:spPr>
        <p:txBody>
          <a:bodyPr/>
          <a:lstStyle>
            <a:lvl1pPr marL="0" indent="0">
              <a:buNone/>
              <a:defRPr sz="16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2304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2_Content with Caption">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8" name="Title 1"/>
          <p:cNvSpPr>
            <a:spLocks noGrp="1"/>
          </p:cNvSpPr>
          <p:nvPr>
            <p:ph type="title"/>
          </p:nvPr>
        </p:nvSpPr>
        <p:spPr>
          <a:xfrm>
            <a:off x="629841" y="457200"/>
            <a:ext cx="2949178" cy="1600200"/>
          </a:xfrm>
        </p:spPr>
        <p:txBody>
          <a:bodyPr anchor="b"/>
          <a:lstStyle>
            <a:lvl1pPr>
              <a:defRPr sz="3200">
                <a:solidFill>
                  <a:schemeClr val="accent2"/>
                </a:solidFill>
              </a:defRPr>
            </a:lvl1pPr>
          </a:lstStyle>
          <a:p>
            <a:r>
              <a:rPr lang="en-US" dirty="0" smtClean="0"/>
              <a:t>Click to edit Master title style</a:t>
            </a:r>
            <a:endParaRPr lang="en-US" dirty="0"/>
          </a:p>
        </p:txBody>
      </p:sp>
      <p:sp>
        <p:nvSpPr>
          <p:cNvPr id="9" name="Content Placeholder 2"/>
          <p:cNvSpPr>
            <a:spLocks noGrp="1"/>
          </p:cNvSpPr>
          <p:nvPr>
            <p:ph idx="1"/>
          </p:nvPr>
        </p:nvSpPr>
        <p:spPr>
          <a:xfrm>
            <a:off x="3887391" y="661846"/>
            <a:ext cx="4629150" cy="5059862"/>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3"/>
          <p:cNvSpPr>
            <a:spLocks noGrp="1"/>
          </p:cNvSpPr>
          <p:nvPr>
            <p:ph type="body" sz="half" idx="2"/>
          </p:nvPr>
        </p:nvSpPr>
        <p:spPr>
          <a:xfrm>
            <a:off x="629841" y="2194560"/>
            <a:ext cx="2949178" cy="367442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1" name="Rectangle 10"/>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8778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7" name="Title 1"/>
          <p:cNvSpPr>
            <a:spLocks noGrp="1"/>
          </p:cNvSpPr>
          <p:nvPr>
            <p:ph type="title"/>
          </p:nvPr>
        </p:nvSpPr>
        <p:spPr>
          <a:xfrm>
            <a:off x="629841" y="457200"/>
            <a:ext cx="2949178" cy="1600200"/>
          </a:xfrm>
        </p:spPr>
        <p:txBody>
          <a:bodyPr anchor="b"/>
          <a:lstStyle>
            <a:lvl1pPr>
              <a:defRPr sz="3200">
                <a:solidFill>
                  <a:schemeClr val="accent2"/>
                </a:solidFill>
              </a:defRPr>
            </a:lvl1pPr>
          </a:lstStyle>
          <a:p>
            <a:r>
              <a:rPr lang="en-US" dirty="0" smtClean="0"/>
              <a:t>Click to edit Master title style</a:t>
            </a:r>
            <a:endParaRPr lang="en-US" dirty="0"/>
          </a:p>
        </p:txBody>
      </p:sp>
      <p:sp>
        <p:nvSpPr>
          <p:cNvPr id="10" name="Content Placeholder 2"/>
          <p:cNvSpPr>
            <a:spLocks noGrp="1"/>
          </p:cNvSpPr>
          <p:nvPr>
            <p:ph idx="1"/>
          </p:nvPr>
        </p:nvSpPr>
        <p:spPr>
          <a:xfrm>
            <a:off x="3887391" y="661846"/>
            <a:ext cx="4629150" cy="5059862"/>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629841" y="2194560"/>
            <a:ext cx="2949178" cy="367442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2" name="Rectangle 11"/>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58119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722807"/>
            <a:ext cx="4629150" cy="5025027"/>
          </a:xfrm>
        </p:spPr>
        <p:txBody>
          <a:bodyPr anchor="t"/>
          <a:lstStyle>
            <a:lvl1pPr marL="0" indent="0">
              <a:buNone/>
              <a:defRPr sz="32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168434"/>
            <a:ext cx="2949178" cy="3700554"/>
          </a:xfrm>
        </p:spPr>
        <p:txBody>
          <a:bodyPr/>
          <a:lstStyle>
            <a:lvl1pPr marL="0" indent="0">
              <a:buNone/>
              <a:defRPr sz="16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Rectangle 4"/>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1152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6" name="Title 1"/>
          <p:cNvSpPr>
            <a:spLocks noGrp="1"/>
          </p:cNvSpPr>
          <p:nvPr>
            <p:ph type="title"/>
          </p:nvPr>
        </p:nvSpPr>
        <p:spPr>
          <a:xfrm>
            <a:off x="629841" y="457200"/>
            <a:ext cx="2949178" cy="1600200"/>
          </a:xfrm>
        </p:spPr>
        <p:txBody>
          <a:bodyPr anchor="b"/>
          <a:lstStyle>
            <a:lvl1pPr>
              <a:defRPr sz="3200">
                <a:solidFill>
                  <a:schemeClr val="accent3"/>
                </a:solidFill>
              </a:defRPr>
            </a:lvl1pPr>
          </a:lstStyle>
          <a:p>
            <a:r>
              <a:rPr lang="en-US" dirty="0" smtClean="0"/>
              <a:t>Click to edit Master title style</a:t>
            </a:r>
            <a:endParaRPr lang="en-US" dirty="0"/>
          </a:p>
        </p:txBody>
      </p:sp>
      <p:sp>
        <p:nvSpPr>
          <p:cNvPr id="7" name="Picture Placeholder 2"/>
          <p:cNvSpPr>
            <a:spLocks noGrp="1" noChangeAspect="1"/>
          </p:cNvSpPr>
          <p:nvPr>
            <p:ph type="pic" idx="1"/>
          </p:nvPr>
        </p:nvSpPr>
        <p:spPr>
          <a:xfrm>
            <a:off x="3887391" y="722807"/>
            <a:ext cx="4629150" cy="5025027"/>
          </a:xfrm>
        </p:spPr>
        <p:txBody>
          <a:bodyPr anchor="t"/>
          <a:lstStyle>
            <a:lvl1pPr marL="0" indent="0">
              <a:buNone/>
              <a:defRPr sz="32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629841" y="2168434"/>
            <a:ext cx="2949178" cy="3700554"/>
          </a:xfrm>
        </p:spPr>
        <p:txBody>
          <a:bodyPr/>
          <a:lstStyle>
            <a:lvl1pPr marL="0" indent="0">
              <a:buNone/>
              <a:defRPr sz="1600">
                <a:solidFill>
                  <a:schemeClr val="accent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9" name="Rectangle 8"/>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5055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_Picture with Caption">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chemeClr val="bg1"/>
              </a:solidFill>
            </a:endParaRPr>
          </a:p>
        </p:txBody>
      </p:sp>
      <p:sp>
        <p:nvSpPr>
          <p:cNvPr id="8" name="Title 1"/>
          <p:cNvSpPr>
            <a:spLocks noGrp="1"/>
          </p:cNvSpPr>
          <p:nvPr>
            <p:ph type="title"/>
          </p:nvPr>
        </p:nvSpPr>
        <p:spPr>
          <a:xfrm>
            <a:off x="629841" y="457200"/>
            <a:ext cx="2949178" cy="1600200"/>
          </a:xfrm>
        </p:spPr>
        <p:txBody>
          <a:bodyPr anchor="b"/>
          <a:lstStyle>
            <a:lvl1pPr>
              <a:defRPr sz="3200">
                <a:solidFill>
                  <a:schemeClr val="accent6"/>
                </a:solidFill>
              </a:defRPr>
            </a:lvl1pPr>
          </a:lstStyle>
          <a:p>
            <a:r>
              <a:rPr lang="en-US" dirty="0" smtClean="0"/>
              <a:t>Click to edit Master title style</a:t>
            </a:r>
            <a:endParaRPr lang="en-US" dirty="0"/>
          </a:p>
        </p:txBody>
      </p:sp>
      <p:sp>
        <p:nvSpPr>
          <p:cNvPr id="9" name="Picture Placeholder 2"/>
          <p:cNvSpPr>
            <a:spLocks noGrp="1" noChangeAspect="1"/>
          </p:cNvSpPr>
          <p:nvPr>
            <p:ph type="pic" idx="1"/>
          </p:nvPr>
        </p:nvSpPr>
        <p:spPr>
          <a:xfrm>
            <a:off x="3887391" y="722807"/>
            <a:ext cx="4629150" cy="5025027"/>
          </a:xfrm>
        </p:spPr>
        <p:txBody>
          <a:bodyPr anchor="t"/>
          <a:lstStyle>
            <a:lvl1pPr marL="0" indent="0">
              <a:buNone/>
              <a:defRPr sz="3200">
                <a:solidFill>
                  <a:schemeClr val="accent5"/>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Text Placeholder 3"/>
          <p:cNvSpPr>
            <a:spLocks noGrp="1"/>
          </p:cNvSpPr>
          <p:nvPr>
            <p:ph type="body" sz="half" idx="2"/>
          </p:nvPr>
        </p:nvSpPr>
        <p:spPr>
          <a:xfrm>
            <a:off x="629841" y="2168434"/>
            <a:ext cx="2949178" cy="370055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1" name="Rectangle 10"/>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019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3_Picture with Caption">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7" name="Title 1"/>
          <p:cNvSpPr>
            <a:spLocks noGrp="1"/>
          </p:cNvSpPr>
          <p:nvPr>
            <p:ph type="title"/>
          </p:nvPr>
        </p:nvSpPr>
        <p:spPr>
          <a:xfrm>
            <a:off x="629841" y="457200"/>
            <a:ext cx="2949178" cy="1600200"/>
          </a:xfrm>
        </p:spPr>
        <p:txBody>
          <a:bodyPr anchor="b"/>
          <a:lstStyle>
            <a:lvl1pPr>
              <a:defRPr sz="3200">
                <a:solidFill>
                  <a:schemeClr val="accent2"/>
                </a:solidFill>
              </a:defRPr>
            </a:lvl1pPr>
          </a:lstStyle>
          <a:p>
            <a:r>
              <a:rPr lang="en-US" dirty="0" smtClean="0"/>
              <a:t>Click to edit Master title style</a:t>
            </a:r>
            <a:endParaRPr lang="en-US" dirty="0"/>
          </a:p>
        </p:txBody>
      </p:sp>
      <p:sp>
        <p:nvSpPr>
          <p:cNvPr id="10" name="Picture Placeholder 2"/>
          <p:cNvSpPr>
            <a:spLocks noGrp="1" noChangeAspect="1"/>
          </p:cNvSpPr>
          <p:nvPr>
            <p:ph type="pic" idx="1"/>
          </p:nvPr>
        </p:nvSpPr>
        <p:spPr>
          <a:xfrm>
            <a:off x="3887391" y="722807"/>
            <a:ext cx="4629150" cy="5025027"/>
          </a:xfrm>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Text Placeholder 3"/>
          <p:cNvSpPr>
            <a:spLocks noGrp="1"/>
          </p:cNvSpPr>
          <p:nvPr>
            <p:ph type="body" sz="half" idx="2"/>
          </p:nvPr>
        </p:nvSpPr>
        <p:spPr>
          <a:xfrm>
            <a:off x="629841" y="2168434"/>
            <a:ext cx="2949178" cy="3700554"/>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2" name="Rectangle 11"/>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90433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Title 1"/>
          <p:cNvSpPr>
            <a:spLocks noGrp="1"/>
          </p:cNvSpPr>
          <p:nvPr>
            <p:ph type="title"/>
          </p:nvPr>
        </p:nvSpPr>
        <p:spPr>
          <a:xfrm>
            <a:off x="628650" y="365127"/>
            <a:ext cx="7886700" cy="100212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1607908"/>
            <a:ext cx="7886700" cy="4351338"/>
          </a:xfrm>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7991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Title and Vertical Text">
    <p:spTree>
      <p:nvGrpSpPr>
        <p:cNvPr id="1" name=""/>
        <p:cNvGrpSpPr/>
        <p:nvPr/>
      </p:nvGrpSpPr>
      <p:grpSpPr>
        <a:xfrm>
          <a:off x="0" y="0"/>
          <a:ext cx="0" cy="0"/>
          <a:chOff x="0" y="0"/>
          <a:chExt cx="0" cy="0"/>
        </a:xfrm>
      </p:grpSpPr>
      <p:sp>
        <p:nvSpPr>
          <p:cNvPr id="6" name="Title 1"/>
          <p:cNvSpPr>
            <a:spLocks noGrp="1"/>
          </p:cNvSpPr>
          <p:nvPr>
            <p:ph type="title"/>
          </p:nvPr>
        </p:nvSpPr>
        <p:spPr>
          <a:xfrm>
            <a:off x="628650" y="365127"/>
            <a:ext cx="7886700" cy="1002120"/>
          </a:xfrm>
        </p:spPr>
        <p:txBody>
          <a:bodyPr/>
          <a:lstStyle>
            <a:lvl1pPr>
              <a:defRPr>
                <a:solidFill>
                  <a:schemeClr val="accent3"/>
                </a:solidFill>
              </a:defRPr>
            </a:lvl1pPr>
          </a:lstStyle>
          <a:p>
            <a:r>
              <a:rPr lang="en-US" dirty="0" smtClean="0"/>
              <a:t>Click to edit Master title style</a:t>
            </a:r>
            <a:endParaRPr lang="en-US" dirty="0"/>
          </a:p>
        </p:txBody>
      </p:sp>
      <p:sp>
        <p:nvSpPr>
          <p:cNvPr id="7" name="Vertical Text Placeholder 2"/>
          <p:cNvSpPr>
            <a:spLocks noGrp="1"/>
          </p:cNvSpPr>
          <p:nvPr>
            <p:ph type="body" orient="vert" idx="1"/>
          </p:nvPr>
        </p:nvSpPr>
        <p:spPr>
          <a:xfrm>
            <a:off x="628650" y="1607908"/>
            <a:ext cx="7886700" cy="4351338"/>
          </a:xfrm>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16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1_Agenda_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chemeClr val="accent2"/>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0818" y="1516062"/>
            <a:ext cx="2727325"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7"/>
            <a:ext cx="7886700" cy="1150936"/>
          </a:xfrm>
        </p:spPr>
        <p:txBody>
          <a:bodyPr>
            <a:normAutofit/>
          </a:bodyPr>
          <a:lstStyle>
            <a:lvl1pPr>
              <a:defRPr sz="4200" b="1">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686285"/>
            <a:ext cx="78867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02534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2_Title and Vertical Tex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8" name="Title 1"/>
          <p:cNvSpPr>
            <a:spLocks noGrp="1"/>
          </p:cNvSpPr>
          <p:nvPr>
            <p:ph type="title"/>
          </p:nvPr>
        </p:nvSpPr>
        <p:spPr>
          <a:xfrm>
            <a:off x="628650" y="365127"/>
            <a:ext cx="7886700" cy="1002120"/>
          </a:xfrm>
        </p:spPr>
        <p:txBody>
          <a:bodyPr/>
          <a:lstStyle>
            <a:lvl1pPr>
              <a:defRPr>
                <a:solidFill>
                  <a:schemeClr val="accent2"/>
                </a:solidFill>
              </a:defRPr>
            </a:lvl1pPr>
          </a:lstStyle>
          <a:p>
            <a:r>
              <a:rPr lang="en-US" dirty="0" smtClean="0"/>
              <a:t>Click to edit Master title style</a:t>
            </a:r>
            <a:endParaRPr lang="en-US" dirty="0"/>
          </a:p>
        </p:txBody>
      </p:sp>
      <p:sp>
        <p:nvSpPr>
          <p:cNvPr id="9" name="Vertical Text Placeholder 2"/>
          <p:cNvSpPr>
            <a:spLocks noGrp="1"/>
          </p:cNvSpPr>
          <p:nvPr>
            <p:ph type="body" orient="vert" idx="1"/>
          </p:nvPr>
        </p:nvSpPr>
        <p:spPr>
          <a:xfrm>
            <a:off x="628650" y="1607908"/>
            <a:ext cx="7886700" cy="4351338"/>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72398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3_Title and Vertical Text">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6" name="Title 1"/>
          <p:cNvSpPr>
            <a:spLocks noGrp="1"/>
          </p:cNvSpPr>
          <p:nvPr>
            <p:ph type="title"/>
          </p:nvPr>
        </p:nvSpPr>
        <p:spPr>
          <a:xfrm>
            <a:off x="628650" y="365127"/>
            <a:ext cx="7886700" cy="1002120"/>
          </a:xfrm>
        </p:spPr>
        <p:txBody>
          <a:bodyPr/>
          <a:lstStyle>
            <a:lvl1pPr>
              <a:defRPr>
                <a:solidFill>
                  <a:schemeClr val="accent2"/>
                </a:solidFill>
              </a:defRPr>
            </a:lvl1pPr>
          </a:lstStyle>
          <a:p>
            <a:r>
              <a:rPr lang="en-US" dirty="0" smtClean="0"/>
              <a:t>Click to edit Master title style</a:t>
            </a:r>
            <a:endParaRPr lang="en-US" dirty="0"/>
          </a:p>
        </p:txBody>
      </p:sp>
      <p:sp>
        <p:nvSpPr>
          <p:cNvPr id="7" name="Vertical Text Placeholder 2"/>
          <p:cNvSpPr>
            <a:spLocks noGrp="1"/>
          </p:cNvSpPr>
          <p:nvPr>
            <p:ph type="body" orient="vert" idx="1"/>
          </p:nvPr>
        </p:nvSpPr>
        <p:spPr>
          <a:xfrm>
            <a:off x="628650" y="1607908"/>
            <a:ext cx="7886700" cy="4351338"/>
          </a:xfrm>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53241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defRPr/>
            </a:pPr>
            <a:endParaRPr lang="en-US" sz="1350" dirty="0" smtClean="0">
              <a:solidFill>
                <a:srgbClr val="FFFFFF"/>
              </a:solidFill>
            </a:endParaRPr>
          </a:p>
        </p:txBody>
      </p:sp>
      <p:sp>
        <p:nvSpPr>
          <p:cNvPr id="2" name="Vertical Title 1"/>
          <p:cNvSpPr>
            <a:spLocks noGrp="1"/>
          </p:cNvSpPr>
          <p:nvPr>
            <p:ph type="title" orient="vert"/>
          </p:nvPr>
        </p:nvSpPr>
        <p:spPr>
          <a:xfrm>
            <a:off x="6543675" y="365125"/>
            <a:ext cx="1971675" cy="560024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600246"/>
          </a:xfrm>
        </p:spPr>
        <p:txBody>
          <a:bodyPr vert="eaVert"/>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6263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itleAndTx"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652498"/>
          </a:xfrm>
        </p:spPr>
        <p:txBody>
          <a:bodyPr vert="eaVert"/>
          <a:lstStyle>
            <a:lvl1pPr>
              <a:defRPr>
                <a:solidFill>
                  <a:schemeClr val="accent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6524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64317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2_Vertical Title and Tex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7" name="Vertical Title 1"/>
          <p:cNvSpPr>
            <a:spLocks noGrp="1"/>
          </p:cNvSpPr>
          <p:nvPr>
            <p:ph type="title" orient="vert"/>
          </p:nvPr>
        </p:nvSpPr>
        <p:spPr>
          <a:xfrm>
            <a:off x="6543675" y="365125"/>
            <a:ext cx="1971675" cy="5582829"/>
          </a:xfrm>
        </p:spPr>
        <p:txBody>
          <a:bodyPr vert="eaVert"/>
          <a:lstStyle>
            <a:lvl1pPr>
              <a:defRPr>
                <a:solidFill>
                  <a:schemeClr val="accent6"/>
                </a:solidFill>
              </a:defRPr>
            </a:lvl1pPr>
          </a:lstStyle>
          <a:p>
            <a:r>
              <a:rPr lang="en-US" dirty="0" smtClean="0"/>
              <a:t>Click to edit Master title style</a:t>
            </a:r>
            <a:endParaRPr lang="en-US" dirty="0"/>
          </a:p>
        </p:txBody>
      </p:sp>
      <p:sp>
        <p:nvSpPr>
          <p:cNvPr id="8" name="Vertical Text Placeholder 2"/>
          <p:cNvSpPr>
            <a:spLocks noGrp="1"/>
          </p:cNvSpPr>
          <p:nvPr>
            <p:ph type="body" orient="vert" idx="1"/>
          </p:nvPr>
        </p:nvSpPr>
        <p:spPr>
          <a:xfrm>
            <a:off x="628650" y="365125"/>
            <a:ext cx="5800725" cy="5582829"/>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3584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3_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6" name="Vertical Title 1"/>
          <p:cNvSpPr>
            <a:spLocks noGrp="1"/>
          </p:cNvSpPr>
          <p:nvPr>
            <p:ph type="title" orient="vert"/>
          </p:nvPr>
        </p:nvSpPr>
        <p:spPr>
          <a:xfrm>
            <a:off x="6543675" y="365125"/>
            <a:ext cx="1971675" cy="5547995"/>
          </a:xfrm>
        </p:spPr>
        <p:txBody>
          <a:bodyPr vert="eaVert"/>
          <a:lstStyle>
            <a:lvl1pPr>
              <a:defRPr>
                <a:solidFill>
                  <a:schemeClr val="accent6"/>
                </a:solidFill>
              </a:defRPr>
            </a:lvl1pPr>
          </a:lstStyle>
          <a:p>
            <a:r>
              <a:rPr lang="en-US" dirty="0" smtClean="0"/>
              <a:t>Click to edit Master title style</a:t>
            </a:r>
            <a:endParaRPr lang="en-US" dirty="0"/>
          </a:p>
        </p:txBody>
      </p:sp>
      <p:sp>
        <p:nvSpPr>
          <p:cNvPr id="9" name="Vertical Text Placeholder 2"/>
          <p:cNvSpPr>
            <a:spLocks noGrp="1"/>
          </p:cNvSpPr>
          <p:nvPr>
            <p:ph type="body" orient="vert" idx="1"/>
          </p:nvPr>
        </p:nvSpPr>
        <p:spPr>
          <a:xfrm>
            <a:off x="628650" y="365125"/>
            <a:ext cx="5800725" cy="554799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883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FFC2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hasCustomPrompt="1"/>
          </p:nvPr>
        </p:nvSpPr>
        <p:spPr>
          <a:xfrm>
            <a:off x="776288" y="2062956"/>
            <a:ext cx="7886700" cy="1325563"/>
          </a:xfrm>
        </p:spPr>
        <p:txBody>
          <a:bodyPr>
            <a:noAutofit/>
          </a:bodyPr>
          <a:lstStyle>
            <a:lvl1pPr algn="ctr">
              <a:defRPr sz="5400"/>
            </a:lvl1pPr>
          </a:lstStyle>
          <a:p>
            <a:r>
              <a:rPr lang="en-US" dirty="0" smtClean="0"/>
              <a:t>Click to edit title</a:t>
            </a:r>
            <a:endParaRPr lang="en-GB" dirty="0"/>
          </a:p>
        </p:txBody>
      </p:sp>
      <p:sp>
        <p:nvSpPr>
          <p:cNvPr id="6" name="Rectangle 5"/>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7155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19537"/>
          </a:xfrm>
        </p:spPr>
        <p:txBody>
          <a:bodyPr>
            <a:normAutofit/>
          </a:bodyPr>
          <a:lstStyle>
            <a:lvl1pPr>
              <a:defRPr sz="4200" b="1">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642746"/>
            <a:ext cx="7886700" cy="4351338"/>
          </a:xfrm>
        </p:spPr>
        <p:txBody>
          <a:bodyPr/>
          <a:lstStyle>
            <a:lvl1pPr>
              <a:defRPr>
                <a:solidFill>
                  <a:schemeClr val="accent5"/>
                </a:solidFill>
              </a:defRPr>
            </a:lvl1pPr>
            <a:lvl2pPr>
              <a:defRPr>
                <a:solidFill>
                  <a:schemeClr val="accent5"/>
                </a:solidFill>
              </a:defRPr>
            </a:lvl2pPr>
            <a:lvl3pPr>
              <a:defRPr>
                <a:solidFill>
                  <a:schemeClr val="accent5"/>
                </a:solidFill>
              </a:defRPr>
            </a:lvl3pPr>
            <a:lvl4pPr>
              <a:defRPr>
                <a:solidFill>
                  <a:schemeClr val="accent5"/>
                </a:solidFill>
              </a:defRPr>
            </a:lvl4pPr>
            <a:lvl5pPr>
              <a:defRPr>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641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8A28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chemeClr val="accent2"/>
              </a:solidFill>
            </a:endParaRPr>
          </a:p>
        </p:txBody>
      </p:sp>
      <p:sp>
        <p:nvSpPr>
          <p:cNvPr id="2" name="Title 1"/>
          <p:cNvSpPr>
            <a:spLocks noGrp="1"/>
          </p:cNvSpPr>
          <p:nvPr>
            <p:ph type="title"/>
          </p:nvPr>
        </p:nvSpPr>
        <p:spPr>
          <a:xfrm>
            <a:off x="628650" y="365126"/>
            <a:ext cx="7886700" cy="1112837"/>
          </a:xfrm>
        </p:spPr>
        <p:txBody>
          <a:bodyPr>
            <a:normAutofit/>
          </a:bodyPr>
          <a:lstStyle>
            <a:lvl1pPr>
              <a:defRPr sz="4200" b="1">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668865"/>
            <a:ext cx="78867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591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4D4D4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sp>
        <p:nvSpPr>
          <p:cNvPr id="2" name="Title 1"/>
          <p:cNvSpPr>
            <a:spLocks noGrp="1"/>
          </p:cNvSpPr>
          <p:nvPr>
            <p:ph type="title"/>
          </p:nvPr>
        </p:nvSpPr>
        <p:spPr>
          <a:xfrm>
            <a:off x="628650" y="365127"/>
            <a:ext cx="7886700" cy="1127124"/>
          </a:xfrm>
        </p:spPr>
        <p:txBody>
          <a:bodyPr>
            <a:normAutofit/>
          </a:bodyPr>
          <a:lstStyle>
            <a:lvl1pPr>
              <a:defRPr sz="4200" b="1">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712409"/>
            <a:ext cx="78867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059054"/>
            <a:ext cx="9144000" cy="7989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713663" y="6311899"/>
            <a:ext cx="1085850" cy="3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26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809915" y="2480733"/>
            <a:ext cx="5860852" cy="948267"/>
          </a:xfrm>
        </p:spPr>
        <p:txBody>
          <a:bodyPr anchor="b">
            <a:normAutofit/>
          </a:bodyPr>
          <a:lstStyle>
            <a:lvl1pPr>
              <a:defRPr sz="5400" b="1">
                <a:solidFill>
                  <a:schemeClr val="accent5"/>
                </a:solidFill>
              </a:defRPr>
            </a:lvl1pPr>
          </a:lstStyle>
          <a:p>
            <a:r>
              <a:rPr lang="en-US" dirty="0" smtClean="0"/>
              <a:t>Click to add title</a:t>
            </a:r>
            <a:endParaRPr lang="en-US" dirty="0"/>
          </a:p>
        </p:txBody>
      </p:sp>
      <p:sp>
        <p:nvSpPr>
          <p:cNvPr id="8" name="Rectangle 7"/>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038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 y="84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809915" y="2480733"/>
            <a:ext cx="5860852" cy="948267"/>
          </a:xfrm>
        </p:spPr>
        <p:txBody>
          <a:bodyPr anchor="b">
            <a:normAutofit/>
          </a:bodyPr>
          <a:lstStyle>
            <a:lvl1pPr>
              <a:defRPr sz="5400" b="1">
                <a:solidFill>
                  <a:schemeClr val="tx2"/>
                </a:solidFill>
              </a:defRPr>
            </a:lvl1pPr>
          </a:lstStyle>
          <a:p>
            <a:r>
              <a:rPr lang="en-US" dirty="0" smtClean="0"/>
              <a:t>Click to add title</a:t>
            </a:r>
            <a:endParaRPr lang="en-US" dirty="0"/>
          </a:p>
        </p:txBody>
      </p:sp>
      <p:sp>
        <p:nvSpPr>
          <p:cNvPr id="8" name="Rectangle 7"/>
          <p:cNvSpPr/>
          <p:nvPr userDrawn="1"/>
        </p:nvSpPr>
        <p:spPr>
          <a:xfrm>
            <a:off x="0" y="5643418"/>
            <a:ext cx="9144000" cy="1214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defRPr/>
            </a:pPr>
            <a:endParaRPr lang="en-US" dirty="0" smtClean="0">
              <a:solidFill>
                <a:srgbClr val="FFFFFF"/>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977063" y="5873956"/>
            <a:ext cx="1685925" cy="7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955582"/>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38052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852" r:id="rId3"/>
    <p:sldLayoutId id="2147483853" r:id="rId4"/>
    <p:sldLayoutId id="2147483698" r:id="rId5"/>
    <p:sldLayoutId id="2147483855" r:id="rId6"/>
    <p:sldLayoutId id="2147483699" r:id="rId7"/>
    <p:sldLayoutId id="2147483687" r:id="rId8"/>
    <p:sldLayoutId id="2147483864" r:id="rId9"/>
    <p:sldLayoutId id="2147483696" r:id="rId10"/>
    <p:sldLayoutId id="2147483865" r:id="rId11"/>
    <p:sldLayoutId id="2147483697" r:id="rId12"/>
    <p:sldLayoutId id="2147483866" r:id="rId13"/>
    <p:sldLayoutId id="2147483688" r:id="rId14"/>
    <p:sldLayoutId id="2147483837" r:id="rId15"/>
    <p:sldLayoutId id="2147483836" r:id="rId16"/>
    <p:sldLayoutId id="2147483856" r:id="rId17"/>
    <p:sldLayoutId id="2147483689" r:id="rId18"/>
    <p:sldLayoutId id="2147483839" r:id="rId19"/>
    <p:sldLayoutId id="2147483838" r:id="rId20"/>
    <p:sldLayoutId id="2147483857" r:id="rId21"/>
    <p:sldLayoutId id="2147483690" r:id="rId22"/>
    <p:sldLayoutId id="2147483840" r:id="rId23"/>
    <p:sldLayoutId id="2147483841" r:id="rId24"/>
    <p:sldLayoutId id="2147483858" r:id="rId25"/>
    <p:sldLayoutId id="2147483691" r:id="rId26"/>
    <p:sldLayoutId id="2147483842" r:id="rId27"/>
    <p:sldLayoutId id="2147483843" r:id="rId28"/>
    <p:sldLayoutId id="2147483859" r:id="rId29"/>
    <p:sldLayoutId id="2147483692" r:id="rId30"/>
    <p:sldLayoutId id="2147483844" r:id="rId31"/>
    <p:sldLayoutId id="2147483845" r:id="rId32"/>
    <p:sldLayoutId id="2147483860" r:id="rId33"/>
    <p:sldLayoutId id="2147483693" r:id="rId34"/>
    <p:sldLayoutId id="2147483846" r:id="rId35"/>
    <p:sldLayoutId id="2147483847" r:id="rId36"/>
    <p:sldLayoutId id="2147483861" r:id="rId37"/>
    <p:sldLayoutId id="2147483694" r:id="rId38"/>
    <p:sldLayoutId id="2147483848" r:id="rId39"/>
    <p:sldLayoutId id="2147483849" r:id="rId40"/>
    <p:sldLayoutId id="2147483862" r:id="rId41"/>
    <p:sldLayoutId id="2147483695" r:id="rId42"/>
    <p:sldLayoutId id="2147483850" r:id="rId43"/>
    <p:sldLayoutId id="2147483851" r:id="rId44"/>
    <p:sldLayoutId id="2147483863" r:id="rId45"/>
    <p:sldLayoutId id="2147483854" r:id="rId46"/>
  </p:sldLayoutIdLst>
  <p:txStyles>
    <p:titleStyle>
      <a:lvl1pPr algn="l" defTabSz="914400" rtl="0" eaLnBrk="1" latinLnBrk="0" hangingPunct="1">
        <a:lnSpc>
          <a:spcPct val="90000"/>
        </a:lnSpc>
        <a:spcBef>
          <a:spcPct val="0"/>
        </a:spcBef>
        <a:buNone/>
        <a:defRPr sz="4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anose="05020102010507070707" pitchFamily="18" charset="2"/>
        <a:buChar char=" "/>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entury Gothic" panose="020B0502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1122363"/>
            <a:ext cx="7772400" cy="2475970"/>
          </a:xfrm>
        </p:spPr>
        <p:txBody>
          <a:bodyPr>
            <a:normAutofit/>
          </a:bodyPr>
          <a:lstStyle/>
          <a:p>
            <a:r>
              <a:rPr lang="en-GB" dirty="0" smtClean="0"/>
              <a:t>Building an effective business case for PPM software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70587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Recurring Costs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241671"/>
              </p:ext>
            </p:extLst>
          </p:nvPr>
        </p:nvGraphicFramePr>
        <p:xfrm>
          <a:off x="628650" y="1643063"/>
          <a:ext cx="7886700" cy="2321560"/>
        </p:xfrm>
        <a:graphic>
          <a:graphicData uri="http://schemas.openxmlformats.org/drawingml/2006/table">
            <a:tbl>
              <a:tblPr firstRow="1" bandRow="1">
                <a:tableStyleId>{5C22544A-7EE6-4342-B048-85BDC9FD1C3A}</a:tableStyleId>
              </a:tblPr>
              <a:tblGrid>
                <a:gridCol w="2727198"/>
                <a:gridCol w="2057400"/>
                <a:gridCol w="1554480"/>
                <a:gridCol w="1547622"/>
              </a:tblGrid>
              <a:tr h="370840">
                <a:tc>
                  <a:txBody>
                    <a:bodyPr/>
                    <a:lstStyle/>
                    <a:p>
                      <a:r>
                        <a:rPr lang="en-GB" dirty="0" smtClean="0"/>
                        <a:t>Description</a:t>
                      </a:r>
                      <a:endParaRPr lang="en-GB" dirty="0"/>
                    </a:p>
                  </a:txBody>
                  <a:tcPr/>
                </a:tc>
                <a:tc>
                  <a:txBody>
                    <a:bodyPr/>
                    <a:lstStyle/>
                    <a:p>
                      <a:r>
                        <a:rPr lang="en-GB" dirty="0" smtClean="0"/>
                        <a:t>Type</a:t>
                      </a:r>
                      <a:endParaRPr lang="en-GB" dirty="0"/>
                    </a:p>
                  </a:txBody>
                  <a:tcPr/>
                </a:tc>
                <a:tc>
                  <a:txBody>
                    <a:bodyPr/>
                    <a:lstStyle/>
                    <a:p>
                      <a:r>
                        <a:rPr lang="en-GB" dirty="0" smtClean="0"/>
                        <a:t>Frequency</a:t>
                      </a:r>
                      <a:endParaRPr lang="en-GB" dirty="0"/>
                    </a:p>
                  </a:txBody>
                  <a:tcPr/>
                </a:tc>
                <a:tc>
                  <a:txBody>
                    <a:bodyPr/>
                    <a:lstStyle/>
                    <a:p>
                      <a:r>
                        <a:rPr lang="en-GB" dirty="0" smtClean="0"/>
                        <a:t>Estimate</a:t>
                      </a:r>
                      <a:endParaRPr lang="en-GB" dirty="0"/>
                    </a:p>
                  </a:txBody>
                  <a:tcPr/>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Software licence cost</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Number of users</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Annual</a:t>
                      </a:r>
                      <a:r>
                        <a:rPr lang="en-GB" sz="1800" dirty="0" smtClean="0">
                          <a:effectLst/>
                          <a:latin typeface="Century Gothic" panose="020B0502020202020204" pitchFamily="34" charset="0"/>
                          <a:ea typeface="Century Gothic" panose="020B0502020202020204" pitchFamily="34" charset="0"/>
                          <a:cs typeface="Times New Roman" panose="02020603050405020304" pitchFamily="18" charset="0"/>
                        </a:rPr>
                        <a:t>/</a:t>
                      </a:r>
                    </a:p>
                    <a:p>
                      <a:pPr>
                        <a:lnSpc>
                          <a:spcPct val="100000"/>
                        </a:lnSpc>
                        <a:spcAft>
                          <a:spcPts val="800"/>
                        </a:spcAft>
                      </a:pPr>
                      <a:r>
                        <a:rPr lang="en-GB" sz="1800" dirty="0" smtClean="0">
                          <a:effectLst/>
                          <a:latin typeface="Century Gothic" panose="020B0502020202020204" pitchFamily="34" charset="0"/>
                          <a:ea typeface="Century Gothic" panose="020B0502020202020204" pitchFamily="34" charset="0"/>
                          <a:cs typeface="Times New Roman" panose="02020603050405020304" pitchFamily="18" charset="0"/>
                        </a:rPr>
                        <a:t>Monthly</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lgn="ct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Software maintenance and support costs</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As needed</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Annual</a:t>
                      </a:r>
                      <a:r>
                        <a:rPr lang="en-GB" sz="1800" dirty="0" smtClean="0">
                          <a:effectLst/>
                          <a:latin typeface="Century Gothic" panose="020B0502020202020204" pitchFamily="34" charset="0"/>
                          <a:ea typeface="Century Gothic" panose="020B0502020202020204" pitchFamily="34" charset="0"/>
                          <a:cs typeface="Times New Roman" panose="02020603050405020304" pitchFamily="18" charset="0"/>
                        </a:rPr>
                        <a:t>/</a:t>
                      </a:r>
                    </a:p>
                    <a:p>
                      <a:pPr>
                        <a:lnSpc>
                          <a:spcPct val="100000"/>
                        </a:lnSpc>
                        <a:spcAft>
                          <a:spcPts val="800"/>
                        </a:spcAft>
                      </a:pPr>
                      <a:r>
                        <a:rPr lang="en-GB" sz="1800" dirty="0" smtClean="0">
                          <a:effectLst/>
                          <a:latin typeface="Century Gothic" panose="020B0502020202020204" pitchFamily="34" charset="0"/>
                          <a:ea typeface="Century Gothic" panose="020B0502020202020204" pitchFamily="34" charset="0"/>
                          <a:cs typeface="Times New Roman" panose="02020603050405020304" pitchFamily="18" charset="0"/>
                        </a:rPr>
                        <a:t>Monthly/</a:t>
                      </a:r>
                    </a:p>
                    <a:p>
                      <a:pPr>
                        <a:lnSpc>
                          <a:spcPct val="100000"/>
                        </a:lnSpc>
                        <a:spcAft>
                          <a:spcPts val="800"/>
                        </a:spcAft>
                      </a:pPr>
                      <a:r>
                        <a:rPr lang="en-GB" sz="1800" dirty="0" smtClean="0">
                          <a:effectLst/>
                          <a:latin typeface="Century Gothic" panose="020B0502020202020204" pitchFamily="34" charset="0"/>
                          <a:ea typeface="Century Gothic" panose="020B0502020202020204" pitchFamily="34" charset="0"/>
                          <a:cs typeface="Times New Roman" panose="02020603050405020304" pitchFamily="18" charset="0"/>
                        </a:rPr>
                        <a:t>Inclusive </a:t>
                      </a: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of licence cost</a:t>
                      </a:r>
                    </a:p>
                  </a:txBody>
                  <a:tcPr marL="68580" marR="68580" marT="0" marB="0"/>
                </a:tc>
                <a:tc>
                  <a:txBody>
                    <a:bodyPr/>
                    <a:lstStyle/>
                    <a:p>
                      <a:pPr algn="ct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bl>
          </a:graphicData>
        </a:graphic>
      </p:graphicFrame>
    </p:spTree>
    <p:extLst>
      <p:ext uri="{BB962C8B-B14F-4D97-AF65-F5344CB8AC3E}">
        <p14:creationId xmlns:p14="http://schemas.microsoft.com/office/powerpoint/2010/main" val="759868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Return </a:t>
            </a:r>
            <a:r>
              <a:rPr lang="en-ZA" dirty="0"/>
              <a:t>on Investment / Payback period</a:t>
            </a:r>
            <a:endParaRPr lang="en-GB" dirty="0"/>
          </a:p>
        </p:txBody>
      </p:sp>
      <p:sp>
        <p:nvSpPr>
          <p:cNvPr id="5" name="Content Placeholder 4"/>
          <p:cNvSpPr>
            <a:spLocks noGrp="1"/>
          </p:cNvSpPr>
          <p:nvPr>
            <p:ph idx="1"/>
          </p:nvPr>
        </p:nvSpPr>
        <p:spPr/>
        <p:txBody>
          <a:bodyPr>
            <a:normAutofit/>
          </a:bodyPr>
          <a:lstStyle/>
          <a:p>
            <a:pPr marL="0" indent="0">
              <a:lnSpc>
                <a:spcPct val="100000"/>
              </a:lnSpc>
              <a:buNone/>
            </a:pPr>
            <a:r>
              <a:rPr lang="en-ZA" sz="2400" i="1" dirty="0">
                <a:solidFill>
                  <a:schemeClr val="accent3"/>
                </a:solidFill>
              </a:rPr>
              <a:t>A typical Return on Investment (RoI) analysis looks at the costs versus the benefits, and how long it will take to realise the benefits.</a:t>
            </a:r>
            <a:endParaRPr lang="en-GB" sz="2400" i="1" dirty="0">
              <a:solidFill>
                <a:schemeClr val="accent3"/>
              </a:solidFill>
            </a:endParaRPr>
          </a:p>
        </p:txBody>
      </p:sp>
    </p:spTree>
    <p:extLst>
      <p:ext uri="{BB962C8B-B14F-4D97-AF65-F5344CB8AC3E}">
        <p14:creationId xmlns:p14="http://schemas.microsoft.com/office/powerpoint/2010/main" val="3031156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Evaluation</a:t>
            </a:r>
            <a:endParaRPr lang="en-GB" dirty="0"/>
          </a:p>
        </p:txBody>
      </p:sp>
      <p:sp>
        <p:nvSpPr>
          <p:cNvPr id="3" name="Content Placeholder 2"/>
          <p:cNvSpPr>
            <a:spLocks noGrp="1"/>
          </p:cNvSpPr>
          <p:nvPr>
            <p:ph idx="1"/>
          </p:nvPr>
        </p:nvSpPr>
        <p:spPr/>
        <p:txBody>
          <a:bodyPr>
            <a:normAutofit/>
          </a:bodyPr>
          <a:lstStyle/>
          <a:p>
            <a:pPr marL="0" indent="0">
              <a:lnSpc>
                <a:spcPct val="100000"/>
              </a:lnSpc>
              <a:buNone/>
            </a:pPr>
            <a:r>
              <a:rPr lang="en-ZA" sz="2400" i="1" dirty="0">
                <a:solidFill>
                  <a:schemeClr val="accent3"/>
                </a:solidFill>
              </a:rPr>
              <a:t>If you’re not sure what to look for, it’s easy to get overwhelmed when you compare project portfolio </a:t>
            </a:r>
            <a:r>
              <a:rPr lang="en-ZA" sz="2400" i="1" dirty="0" smtClean="0">
                <a:solidFill>
                  <a:schemeClr val="accent3"/>
                </a:solidFill>
              </a:rPr>
              <a:t>management </a:t>
            </a:r>
            <a:r>
              <a:rPr lang="en-ZA" sz="2400" i="1" dirty="0">
                <a:solidFill>
                  <a:schemeClr val="accent3"/>
                </a:solidFill>
              </a:rPr>
              <a:t>software. </a:t>
            </a:r>
            <a:r>
              <a:rPr lang="en-ZA" sz="2400" i="1" dirty="0" smtClean="0">
                <a:solidFill>
                  <a:schemeClr val="accent3"/>
                </a:solidFill>
              </a:rPr>
              <a:t>List the functionality required and whether the shortlisted vendors support the functionality in a table format</a:t>
            </a:r>
            <a:r>
              <a:rPr lang="en-ZA" sz="2400" i="1" dirty="0">
                <a:solidFill>
                  <a:schemeClr val="accent3"/>
                </a:solidFill>
              </a:rPr>
              <a:t>.</a:t>
            </a:r>
            <a:endParaRPr lang="en-GB" sz="2400" i="1" dirty="0">
              <a:solidFill>
                <a:schemeClr val="accent3"/>
              </a:solidFill>
            </a:endParaRPr>
          </a:p>
        </p:txBody>
      </p:sp>
    </p:spTree>
    <p:extLst>
      <p:ext uri="{BB962C8B-B14F-4D97-AF65-F5344CB8AC3E}">
        <p14:creationId xmlns:p14="http://schemas.microsoft.com/office/powerpoint/2010/main" val="114511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Evaluation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6565855"/>
              </p:ext>
            </p:extLst>
          </p:nvPr>
        </p:nvGraphicFramePr>
        <p:xfrm>
          <a:off x="628650" y="1643063"/>
          <a:ext cx="7886700" cy="2565400"/>
        </p:xfrm>
        <a:graphic>
          <a:graphicData uri="http://schemas.openxmlformats.org/drawingml/2006/table">
            <a:tbl>
              <a:tblPr firstRow="1" bandRow="1">
                <a:tableStyleId>{5C22544A-7EE6-4342-B048-85BDC9FD1C3A}</a:tableStyleId>
              </a:tblPr>
              <a:tblGrid>
                <a:gridCol w="5726430"/>
                <a:gridCol w="1152144"/>
                <a:gridCol w="1008126"/>
              </a:tblGrid>
              <a:tr h="370840">
                <a:tc>
                  <a:txBody>
                    <a:bodyPr/>
                    <a:lstStyle/>
                    <a:p>
                      <a:pPr>
                        <a:lnSpc>
                          <a:spcPct val="100000"/>
                        </a:lnSpc>
                        <a:spcAft>
                          <a:spcPts val="800"/>
                        </a:spcAft>
                      </a:pPr>
                      <a:r>
                        <a:rPr lang="en-GB" sz="1800" b="1" dirty="0">
                          <a:effectLst/>
                          <a:latin typeface="Century Gothic" panose="020B0502020202020204" pitchFamily="34" charset="0"/>
                          <a:ea typeface="Century Gothic" panose="020B0502020202020204" pitchFamily="34" charset="0"/>
                          <a:cs typeface="Times New Roman" panose="02020603050405020304" pitchFamily="18" charset="0"/>
                        </a:rPr>
                        <a:t>Portfolio Management and Prioritisation</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lnSpc>
                          <a:spcPct val="100000"/>
                        </a:lnSpc>
                        <a:spcAft>
                          <a:spcPts val="800"/>
                        </a:spcAft>
                      </a:pPr>
                      <a:r>
                        <a:rPr lang="en-GB" sz="1800" b="1" dirty="0">
                          <a:effectLst/>
                          <a:latin typeface="Century Gothic" panose="020B0502020202020204" pitchFamily="34" charset="0"/>
                          <a:ea typeface="Century Gothic" panose="020B0502020202020204" pitchFamily="34" charset="0"/>
                          <a:cs typeface="Times New Roman" panose="02020603050405020304" pitchFamily="18" charset="0"/>
                        </a:rPr>
                        <a:t>Yes</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lnSpc>
                          <a:spcPct val="100000"/>
                        </a:lnSpc>
                        <a:spcAft>
                          <a:spcPts val="800"/>
                        </a:spcAft>
                      </a:pPr>
                      <a:r>
                        <a:rPr lang="en-GB" sz="1800" b="1" dirty="0">
                          <a:effectLst/>
                          <a:latin typeface="Century Gothic" panose="020B0502020202020204" pitchFamily="34" charset="0"/>
                          <a:ea typeface="Century Gothic" panose="020B0502020202020204" pitchFamily="34" charset="0"/>
                          <a:cs typeface="Times New Roman" panose="02020603050405020304" pitchFamily="18" charset="0"/>
                        </a:rPr>
                        <a:t>No</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Allows for simple or complex categorisation models</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Includes automated, manual, simple or complex prioritisation models;</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Allows for the collection of all demand and required projects</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r>
              <a:tr h="370840">
                <a:tc>
                  <a:txBody>
                    <a:bodyPr/>
                    <a:lstStyle/>
                    <a:p>
                      <a:pPr>
                        <a:lnSpc>
                          <a:spcPct val="100000"/>
                        </a:lnSpc>
                        <a:spcAft>
                          <a:spcPts val="80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Graphical portfolio and prioritisation dashboards with drill down capability</a:t>
                      </a:r>
                    </a:p>
                  </a:txBody>
                  <a:tcPr marL="68580" marR="68580" marT="0" marB="0"/>
                </a:tc>
                <a:tc>
                  <a:txBody>
                    <a:bodyPr/>
                    <a:lstStyle/>
                    <a:p>
                      <a:pPr>
                        <a:lnSpc>
                          <a:spcPct val="100000"/>
                        </a:lnSpc>
                        <a:spcAft>
                          <a:spcPts val="800"/>
                        </a:spcAft>
                      </a:pPr>
                      <a:r>
                        <a:rPr lang="en-GB" sz="1800" b="1" dirty="0">
                          <a:effectLst/>
                          <a:latin typeface="Century Gothic" panose="020B0502020202020204" pitchFamily="34" charset="0"/>
                          <a:ea typeface="Century Gothic" panose="020B0502020202020204" pitchFamily="34" charset="0"/>
                          <a:cs typeface="Times New Roman" panose="02020603050405020304" pitchFamily="18" charset="0"/>
                        </a:rPr>
                        <a:t> </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c>
                  <a:txBody>
                    <a:bodyPr/>
                    <a:lstStyle/>
                    <a:p>
                      <a:pPr>
                        <a:lnSpc>
                          <a:spcPct val="100000"/>
                        </a:lnSpc>
                        <a:spcAft>
                          <a:spcPts val="800"/>
                        </a:spcAft>
                      </a:pPr>
                      <a:r>
                        <a:rPr lang="en-GB" sz="1800" b="1" dirty="0">
                          <a:effectLst/>
                          <a:latin typeface="Century Gothic" panose="020B0502020202020204" pitchFamily="34" charset="0"/>
                          <a:ea typeface="Century Gothic" panose="020B0502020202020204" pitchFamily="34" charset="0"/>
                          <a:cs typeface="Times New Roman" panose="02020603050405020304" pitchFamily="18" charset="0"/>
                        </a:rPr>
                        <a:t> </a:t>
                      </a:r>
                      <a:endParaRPr lang="en-GB" sz="1800" dirty="0">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16042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Execution </a:t>
            </a:r>
            <a:r>
              <a:rPr lang="en-GB" dirty="0"/>
              <a:t>Timeline</a:t>
            </a:r>
          </a:p>
        </p:txBody>
      </p:sp>
      <p:sp>
        <p:nvSpPr>
          <p:cNvPr id="4" name="Content Placeholder 3"/>
          <p:cNvSpPr>
            <a:spLocks noGrp="1"/>
          </p:cNvSpPr>
          <p:nvPr>
            <p:ph idx="1"/>
          </p:nvPr>
        </p:nvSpPr>
        <p:spPr/>
        <p:txBody>
          <a:bodyPr>
            <a:normAutofit/>
          </a:bodyPr>
          <a:lstStyle/>
          <a:p>
            <a:pPr marL="0" indent="0">
              <a:lnSpc>
                <a:spcPct val="100000"/>
              </a:lnSpc>
              <a:buNone/>
            </a:pPr>
            <a:r>
              <a:rPr lang="en-ZA" sz="2400" i="1" dirty="0">
                <a:solidFill>
                  <a:schemeClr val="accent3"/>
                </a:solidFill>
              </a:rPr>
              <a:t>Depending on the complexity of the requirements, expect a PPM software implementation to take anything from 3 to 24 months for a successful implementation. Work with the vendors ahead of time on the implementation approach and timeline. This will provide your audience with an idea of what to expect during the implementation.</a:t>
            </a:r>
            <a:endParaRPr lang="en-GB" sz="2400" i="1" dirty="0">
              <a:solidFill>
                <a:schemeClr val="accent3"/>
              </a:solidFill>
            </a:endParaRPr>
          </a:p>
        </p:txBody>
      </p:sp>
    </p:spTree>
    <p:extLst>
      <p:ext uri="{BB962C8B-B14F-4D97-AF65-F5344CB8AC3E}">
        <p14:creationId xmlns:p14="http://schemas.microsoft.com/office/powerpoint/2010/main" val="2775588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Approach</a:t>
            </a:r>
            <a:endParaRPr lang="en-GB" dirty="0"/>
          </a:p>
        </p:txBody>
      </p:sp>
      <p:sp>
        <p:nvSpPr>
          <p:cNvPr id="3" name="Content Placeholder 2"/>
          <p:cNvSpPr>
            <a:spLocks noGrp="1"/>
          </p:cNvSpPr>
          <p:nvPr>
            <p:ph idx="1"/>
          </p:nvPr>
        </p:nvSpPr>
        <p:spPr/>
        <p:txBody>
          <a:bodyPr>
            <a:normAutofit/>
          </a:bodyPr>
          <a:lstStyle/>
          <a:p>
            <a:pPr marL="0" indent="0">
              <a:buNone/>
            </a:pPr>
            <a:r>
              <a:rPr lang="en-GB" sz="2400" i="1" dirty="0">
                <a:solidFill>
                  <a:schemeClr val="accent3"/>
                </a:solidFill>
              </a:rPr>
              <a:t>Detail the implementation options and provide a recommendation on the approach that will generate the most business value in the shortest time </a:t>
            </a:r>
            <a:r>
              <a:rPr lang="en-GB" sz="2400" i="1" dirty="0" smtClean="0">
                <a:solidFill>
                  <a:schemeClr val="accent3"/>
                </a:solidFill>
              </a:rPr>
              <a:t>frame.</a:t>
            </a:r>
            <a:endParaRPr lang="en-GB" sz="2400" i="1" dirty="0">
              <a:solidFill>
                <a:schemeClr val="accent3"/>
              </a:solidFill>
            </a:endParaRPr>
          </a:p>
        </p:txBody>
      </p:sp>
    </p:spTree>
    <p:extLst>
      <p:ext uri="{BB962C8B-B14F-4D97-AF65-F5344CB8AC3E}">
        <p14:creationId xmlns:p14="http://schemas.microsoft.com/office/powerpoint/2010/main" val="1285840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a:t>
            </a:r>
            <a:r>
              <a:rPr lang="en-GB" dirty="0"/>
              <a:t>Summary</a:t>
            </a:r>
          </a:p>
        </p:txBody>
      </p:sp>
      <p:sp>
        <p:nvSpPr>
          <p:cNvPr id="3" name="Content Placeholder 2"/>
          <p:cNvSpPr>
            <a:spLocks noGrp="1"/>
          </p:cNvSpPr>
          <p:nvPr>
            <p:ph idx="1"/>
          </p:nvPr>
        </p:nvSpPr>
        <p:spPr/>
        <p:txBody>
          <a:bodyPr/>
          <a:lstStyle/>
          <a:p>
            <a:pPr marL="0" indent="0">
              <a:buNone/>
            </a:pPr>
            <a:r>
              <a:rPr lang="en-ZA" i="1" dirty="0">
                <a:solidFill>
                  <a:schemeClr val="accent3"/>
                </a:solidFill>
              </a:rPr>
              <a:t>Provide a brief overview of what will be covered in the following sections.</a:t>
            </a:r>
            <a:endParaRPr lang="en-GB" i="1" dirty="0">
              <a:solidFill>
                <a:schemeClr val="accent3"/>
              </a:solidFill>
            </a:endParaRPr>
          </a:p>
        </p:txBody>
      </p:sp>
    </p:spTree>
    <p:extLst>
      <p:ext uri="{BB962C8B-B14F-4D97-AF65-F5344CB8AC3E}">
        <p14:creationId xmlns:p14="http://schemas.microsoft.com/office/powerpoint/2010/main" val="224073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Objectives </a:t>
            </a:r>
            <a:endParaRPr lang="en-GB" dirty="0"/>
          </a:p>
        </p:txBody>
      </p:sp>
      <p:sp>
        <p:nvSpPr>
          <p:cNvPr id="3" name="Content Placeholder 2"/>
          <p:cNvSpPr>
            <a:spLocks noGrp="1"/>
          </p:cNvSpPr>
          <p:nvPr>
            <p:ph idx="1"/>
          </p:nvPr>
        </p:nvSpPr>
        <p:spPr/>
        <p:txBody>
          <a:bodyPr>
            <a:normAutofit/>
          </a:bodyPr>
          <a:lstStyle/>
          <a:p>
            <a:pPr marL="0" indent="0">
              <a:buNone/>
            </a:pPr>
            <a:r>
              <a:rPr lang="en-ZA" i="1" dirty="0">
                <a:solidFill>
                  <a:schemeClr val="accent3"/>
                </a:solidFill>
              </a:rPr>
              <a:t>Describe how the PMO objectives support the business goals. Outline what you’ll be able to do that you can’t do now and what requirements the PPM software should have to support your team or department’s ability to solve their problems and/or accomplish their goals</a:t>
            </a:r>
            <a:endParaRPr lang="en-GB" i="1" dirty="0">
              <a:solidFill>
                <a:schemeClr val="accent3"/>
              </a:solidFill>
            </a:endParaRPr>
          </a:p>
        </p:txBody>
      </p:sp>
    </p:spTree>
    <p:extLst>
      <p:ext uri="{BB962C8B-B14F-4D97-AF65-F5344CB8AC3E}">
        <p14:creationId xmlns:p14="http://schemas.microsoft.com/office/powerpoint/2010/main" val="192975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PMO Challenges &amp; </a:t>
            </a:r>
            <a:r>
              <a:rPr lang="en-ZA" dirty="0"/>
              <a:t>why PPM software is necessary</a:t>
            </a:r>
            <a:endParaRPr lang="en-GB" dirty="0"/>
          </a:p>
        </p:txBody>
      </p:sp>
      <p:sp>
        <p:nvSpPr>
          <p:cNvPr id="3" name="Content Placeholder 2"/>
          <p:cNvSpPr>
            <a:spLocks noGrp="1"/>
          </p:cNvSpPr>
          <p:nvPr>
            <p:ph idx="1"/>
          </p:nvPr>
        </p:nvSpPr>
        <p:spPr/>
        <p:txBody>
          <a:bodyPr>
            <a:normAutofit/>
          </a:bodyPr>
          <a:lstStyle/>
          <a:p>
            <a:pPr marL="0" indent="0">
              <a:buNone/>
            </a:pPr>
            <a:r>
              <a:rPr lang="en-ZA" i="1" dirty="0">
                <a:solidFill>
                  <a:schemeClr val="accent3"/>
                </a:solidFill>
              </a:rPr>
              <a:t>Provide an assessment of the current state around project success, failure rates, project management maturity and project processes.</a:t>
            </a:r>
            <a:endParaRPr lang="en-GB" i="1" dirty="0">
              <a:solidFill>
                <a:schemeClr val="accent3"/>
              </a:solidFill>
            </a:endParaRPr>
          </a:p>
        </p:txBody>
      </p:sp>
    </p:spTree>
    <p:extLst>
      <p:ext uri="{BB962C8B-B14F-4D97-AF65-F5344CB8AC3E}">
        <p14:creationId xmlns:p14="http://schemas.microsoft.com/office/powerpoint/2010/main" val="35547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Tangible and Intangible </a:t>
            </a:r>
            <a:r>
              <a:rPr lang="en-GB" dirty="0" smtClean="0"/>
              <a:t>Benefits</a:t>
            </a:r>
            <a:endParaRPr lang="en-GB" dirty="0"/>
          </a:p>
        </p:txBody>
      </p:sp>
      <p:sp>
        <p:nvSpPr>
          <p:cNvPr id="3" name="Content Placeholder 2"/>
          <p:cNvSpPr>
            <a:spLocks noGrp="1"/>
          </p:cNvSpPr>
          <p:nvPr>
            <p:ph idx="1"/>
          </p:nvPr>
        </p:nvSpPr>
        <p:spPr/>
        <p:txBody>
          <a:bodyPr>
            <a:normAutofit/>
          </a:bodyPr>
          <a:lstStyle/>
          <a:p>
            <a:pPr marL="0" indent="0">
              <a:buNone/>
            </a:pPr>
            <a:r>
              <a:rPr lang="en-ZA" i="1" dirty="0">
                <a:solidFill>
                  <a:schemeClr val="accent3"/>
                </a:solidFill>
              </a:rPr>
              <a:t>Highlight the expected benefits, including quantifiable benefits, such as time and money saved, as well as the qualitative benefits, such as increased collaboration and stakeholder satisfaction</a:t>
            </a:r>
            <a:endParaRPr lang="en-GB" i="1" dirty="0">
              <a:solidFill>
                <a:schemeClr val="accent3"/>
              </a:solidFill>
            </a:endParaRPr>
          </a:p>
        </p:txBody>
      </p:sp>
    </p:spTree>
    <p:extLst>
      <p:ext uri="{BB962C8B-B14F-4D97-AF65-F5344CB8AC3E}">
        <p14:creationId xmlns:p14="http://schemas.microsoft.com/office/powerpoint/2010/main" val="424324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dirty="0"/>
              <a:t>Tangible and Intangible </a:t>
            </a:r>
            <a:r>
              <a:rPr lang="en-GB" dirty="0" smtClean="0"/>
              <a:t>Benefits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0620148"/>
              </p:ext>
            </p:extLst>
          </p:nvPr>
        </p:nvGraphicFramePr>
        <p:xfrm>
          <a:off x="628650" y="1643063"/>
          <a:ext cx="7886700" cy="4257040"/>
        </p:xfrm>
        <a:graphic>
          <a:graphicData uri="http://schemas.openxmlformats.org/drawingml/2006/table">
            <a:tbl>
              <a:tblPr firstRow="1" bandRow="1">
                <a:tableStyleId>{5C22544A-7EE6-4342-B048-85BDC9FD1C3A}</a:tableStyleId>
              </a:tblPr>
              <a:tblGrid>
                <a:gridCol w="2334006"/>
                <a:gridCol w="1499616"/>
                <a:gridCol w="1682496"/>
                <a:gridCol w="1252728"/>
                <a:gridCol w="1117854"/>
              </a:tblGrid>
              <a:tr h="370840">
                <a:tc>
                  <a:txBody>
                    <a:bodyPr/>
                    <a:lstStyle/>
                    <a:p>
                      <a:r>
                        <a:rPr lang="en-GB" dirty="0" smtClean="0"/>
                        <a:t>Objective</a:t>
                      </a:r>
                      <a:endParaRPr lang="en-GB" dirty="0"/>
                    </a:p>
                  </a:txBody>
                  <a:tcPr/>
                </a:tc>
                <a:tc>
                  <a:txBody>
                    <a:bodyPr/>
                    <a:lstStyle/>
                    <a:p>
                      <a:r>
                        <a:rPr lang="en-GB" dirty="0" smtClean="0"/>
                        <a:t>Benefit</a:t>
                      </a:r>
                      <a:endParaRPr lang="en-GB" dirty="0"/>
                    </a:p>
                  </a:txBody>
                  <a:tcPr/>
                </a:tc>
                <a:tc>
                  <a:txBody>
                    <a:bodyPr/>
                    <a:lstStyle/>
                    <a:p>
                      <a:r>
                        <a:rPr lang="en-GB" dirty="0" smtClean="0"/>
                        <a:t>Measure</a:t>
                      </a:r>
                      <a:endParaRPr lang="en-GB" dirty="0"/>
                    </a:p>
                  </a:txBody>
                  <a:tcPr/>
                </a:tc>
                <a:tc>
                  <a:txBody>
                    <a:bodyPr/>
                    <a:lstStyle/>
                    <a:p>
                      <a:r>
                        <a:rPr lang="en-GB" dirty="0" smtClean="0"/>
                        <a:t>Current</a:t>
                      </a:r>
                      <a:endParaRPr lang="en-GB" dirty="0"/>
                    </a:p>
                  </a:txBody>
                  <a:tcPr/>
                </a:tc>
                <a:tc>
                  <a:txBody>
                    <a:bodyPr/>
                    <a:lstStyle/>
                    <a:p>
                      <a:r>
                        <a:rPr lang="en-GB" dirty="0" smtClean="0"/>
                        <a:t>Target</a:t>
                      </a:r>
                      <a:endParaRPr lang="en-GB" dirty="0"/>
                    </a:p>
                  </a:txBody>
                  <a:tcPr/>
                </a:tc>
              </a:tr>
              <a:tr h="370840">
                <a:tc>
                  <a:txBody>
                    <a:bodyPr/>
                    <a:lstStyle/>
                    <a:p>
                      <a:pPr>
                        <a:lnSpc>
                          <a:spcPct val="100000"/>
                        </a:lnSpc>
                        <a:spcAft>
                          <a:spcPts val="0"/>
                        </a:spcAft>
                      </a:pPr>
                      <a:r>
                        <a:rPr lang="en-GB" sz="1700" dirty="0">
                          <a:effectLst/>
                          <a:latin typeface="Century Gothic" panose="020B0502020202020204" pitchFamily="34" charset="0"/>
                          <a:ea typeface="Century Gothic" panose="020B0502020202020204" pitchFamily="34" charset="0"/>
                          <a:cs typeface="Times New Roman" panose="02020603050405020304" pitchFamily="18" charset="0"/>
                        </a:rPr>
                        <a:t>Decrease number of team meetings by [xx]% over [time frame]</a:t>
                      </a:r>
                    </a:p>
                  </a:txBody>
                  <a:tcPr marL="68580" marR="68580" marT="0" marB="0" anchor="ctr"/>
                </a:tc>
                <a:tc>
                  <a:txBody>
                    <a:bodyPr/>
                    <a:lstStyle/>
                    <a:p>
                      <a:endParaRPr lang="en-GB" sz="1700" dirty="0"/>
                    </a:p>
                  </a:txBody>
                  <a:tcPr/>
                </a:tc>
                <a:tc>
                  <a:txBody>
                    <a:bodyPr/>
                    <a:lstStyle/>
                    <a:p>
                      <a:endParaRPr lang="en-GB" sz="1700" dirty="0"/>
                    </a:p>
                  </a:txBody>
                  <a:tcPr/>
                </a:tc>
                <a:tc>
                  <a:txBody>
                    <a:bodyPr/>
                    <a:lstStyle/>
                    <a:p>
                      <a:pPr algn="ctr"/>
                      <a:r>
                        <a:rPr lang="en-GB" sz="1700" dirty="0" smtClean="0"/>
                        <a:t>X</a:t>
                      </a:r>
                      <a:endParaRPr lang="en-GB" sz="1700" dirty="0"/>
                    </a:p>
                  </a:txBody>
                  <a:tcPr/>
                </a:tc>
                <a:tc>
                  <a:txBody>
                    <a:bodyPr/>
                    <a:lstStyle/>
                    <a:p>
                      <a:pPr algn="ctr"/>
                      <a:r>
                        <a:rPr lang="en-GB" sz="1700" dirty="0" smtClean="0"/>
                        <a:t>X</a:t>
                      </a:r>
                      <a:endParaRPr lang="en-GB" sz="1700" dirty="0"/>
                    </a:p>
                  </a:txBody>
                  <a:tcPr/>
                </a:tc>
              </a:tr>
              <a:tr h="370840">
                <a:tc>
                  <a:txBody>
                    <a:bodyPr/>
                    <a:lstStyle/>
                    <a:p>
                      <a:pPr>
                        <a:lnSpc>
                          <a:spcPct val="100000"/>
                        </a:lnSpc>
                        <a:spcAft>
                          <a:spcPts val="0"/>
                        </a:spcAft>
                      </a:pPr>
                      <a:r>
                        <a:rPr lang="en-GB" sz="1700" dirty="0">
                          <a:effectLst/>
                          <a:latin typeface="Century Gothic" panose="020B0502020202020204" pitchFamily="34" charset="0"/>
                          <a:ea typeface="Century Gothic" panose="020B0502020202020204" pitchFamily="34" charset="0"/>
                          <a:cs typeface="Times New Roman" panose="02020603050405020304" pitchFamily="18" charset="0"/>
                        </a:rPr>
                        <a:t>Increase budget adherence by [xx]% over [time frame]</a:t>
                      </a:r>
                    </a:p>
                  </a:txBody>
                  <a:tcPr marL="68580" marR="68580" marT="0" marB="0" anchor="ctr"/>
                </a:tc>
                <a:tc>
                  <a:txBody>
                    <a:bodyPr/>
                    <a:lstStyle/>
                    <a:p>
                      <a:endParaRPr lang="en-GB" sz="1700" dirty="0"/>
                    </a:p>
                  </a:txBody>
                  <a:tcPr/>
                </a:tc>
                <a:tc>
                  <a:txBody>
                    <a:bodyPr/>
                    <a:lstStyle/>
                    <a:p>
                      <a:endParaRPr lang="en-GB" sz="1700" dirty="0"/>
                    </a:p>
                  </a:txBody>
                  <a:tcPr/>
                </a:tc>
                <a:tc>
                  <a:txBody>
                    <a:bodyPr/>
                    <a:lstStyle/>
                    <a:p>
                      <a:pPr algn="ctr"/>
                      <a:r>
                        <a:rPr lang="en-GB" sz="1700" dirty="0" smtClean="0"/>
                        <a:t>X</a:t>
                      </a:r>
                      <a:endParaRPr lang="en-GB" sz="1700" dirty="0"/>
                    </a:p>
                  </a:txBody>
                  <a:tcPr/>
                </a:tc>
                <a:tc>
                  <a:txBody>
                    <a:bodyPr/>
                    <a:lstStyle/>
                    <a:p>
                      <a:pPr algn="ctr"/>
                      <a:r>
                        <a:rPr lang="en-GB" sz="1700" dirty="0" smtClean="0"/>
                        <a:t>X</a:t>
                      </a:r>
                      <a:endParaRPr lang="en-GB" sz="1700" dirty="0"/>
                    </a:p>
                  </a:txBody>
                  <a:tcPr/>
                </a:tc>
              </a:tr>
              <a:tr h="370840">
                <a:tc>
                  <a:txBody>
                    <a:bodyPr/>
                    <a:lstStyle/>
                    <a:p>
                      <a:pPr>
                        <a:lnSpc>
                          <a:spcPct val="100000"/>
                        </a:lnSpc>
                        <a:spcAft>
                          <a:spcPts val="0"/>
                        </a:spcAft>
                      </a:pPr>
                      <a:r>
                        <a:rPr lang="en-GB" sz="1700" dirty="0">
                          <a:effectLst/>
                          <a:latin typeface="Century Gothic" panose="020B0502020202020204" pitchFamily="34" charset="0"/>
                          <a:ea typeface="Century Gothic" panose="020B0502020202020204" pitchFamily="34" charset="0"/>
                          <a:cs typeface="Times New Roman" panose="02020603050405020304" pitchFamily="18" charset="0"/>
                        </a:rPr>
                        <a:t>Increase on-time project delivery by [xx]% over [time frame]</a:t>
                      </a:r>
                    </a:p>
                  </a:txBody>
                  <a:tcPr marL="68580" marR="68580" marT="0" marB="0" anchor="ctr"/>
                </a:tc>
                <a:tc>
                  <a:txBody>
                    <a:bodyPr/>
                    <a:lstStyle/>
                    <a:p>
                      <a:endParaRPr lang="en-GB" sz="1700" dirty="0"/>
                    </a:p>
                  </a:txBody>
                  <a:tcPr/>
                </a:tc>
                <a:tc>
                  <a:txBody>
                    <a:bodyPr/>
                    <a:lstStyle/>
                    <a:p>
                      <a:endParaRPr lang="en-GB" sz="1700" dirty="0"/>
                    </a:p>
                  </a:txBody>
                  <a:tcPr/>
                </a:tc>
                <a:tc>
                  <a:txBody>
                    <a:bodyPr/>
                    <a:lstStyle/>
                    <a:p>
                      <a:pPr algn="ctr"/>
                      <a:r>
                        <a:rPr lang="en-GB" sz="1700" dirty="0" smtClean="0"/>
                        <a:t>X</a:t>
                      </a:r>
                      <a:endParaRPr lang="en-GB" sz="1700" dirty="0"/>
                    </a:p>
                  </a:txBody>
                  <a:tcPr/>
                </a:tc>
                <a:tc>
                  <a:txBody>
                    <a:bodyPr/>
                    <a:lstStyle/>
                    <a:p>
                      <a:pPr algn="ctr"/>
                      <a:r>
                        <a:rPr lang="en-GB" sz="1700" dirty="0" smtClean="0"/>
                        <a:t>X</a:t>
                      </a:r>
                      <a:endParaRPr lang="en-GB" sz="1700" dirty="0"/>
                    </a:p>
                  </a:txBody>
                  <a:tcPr/>
                </a:tc>
              </a:tr>
              <a:tr h="370840">
                <a:tc>
                  <a:txBody>
                    <a:bodyPr/>
                    <a:lstStyle/>
                    <a:p>
                      <a:pPr>
                        <a:lnSpc>
                          <a:spcPct val="100000"/>
                        </a:lnSpc>
                        <a:spcAft>
                          <a:spcPts val="0"/>
                        </a:spcAft>
                      </a:pPr>
                      <a:r>
                        <a:rPr lang="en-GB" sz="1700" dirty="0">
                          <a:effectLst/>
                          <a:latin typeface="Century Gothic" panose="020B0502020202020204" pitchFamily="34" charset="0"/>
                          <a:ea typeface="Century Gothic" panose="020B0502020202020204" pitchFamily="34" charset="0"/>
                          <a:cs typeface="Times New Roman" panose="02020603050405020304" pitchFamily="18" charset="0"/>
                        </a:rPr>
                        <a:t>Decrease number of audit findings by [xx]% over [time frame]</a:t>
                      </a:r>
                    </a:p>
                  </a:txBody>
                  <a:tcPr marL="68580" marR="68580" marT="0" marB="0" anchor="ctr"/>
                </a:tc>
                <a:tc>
                  <a:txBody>
                    <a:bodyPr/>
                    <a:lstStyle/>
                    <a:p>
                      <a:endParaRPr lang="en-GB" sz="1700" dirty="0"/>
                    </a:p>
                  </a:txBody>
                  <a:tcPr/>
                </a:tc>
                <a:tc>
                  <a:txBody>
                    <a:bodyPr/>
                    <a:lstStyle/>
                    <a:p>
                      <a:endParaRPr lang="en-GB" sz="1700" dirty="0"/>
                    </a:p>
                  </a:txBody>
                  <a:tcPr/>
                </a:tc>
                <a:tc>
                  <a:txBody>
                    <a:bodyPr/>
                    <a:lstStyle/>
                    <a:p>
                      <a:pPr algn="ctr"/>
                      <a:r>
                        <a:rPr lang="en-GB" sz="1700" dirty="0" smtClean="0"/>
                        <a:t>X</a:t>
                      </a:r>
                      <a:endParaRPr lang="en-GB" sz="1700" dirty="0"/>
                    </a:p>
                  </a:txBody>
                  <a:tcPr/>
                </a:tc>
                <a:tc>
                  <a:txBody>
                    <a:bodyPr/>
                    <a:lstStyle/>
                    <a:p>
                      <a:pPr algn="ctr"/>
                      <a:r>
                        <a:rPr lang="en-GB" sz="1700" dirty="0" smtClean="0"/>
                        <a:t>X</a:t>
                      </a:r>
                      <a:endParaRPr lang="en-GB" sz="1700" dirty="0"/>
                    </a:p>
                  </a:txBody>
                  <a:tcPr/>
                </a:tc>
              </a:tr>
            </a:tbl>
          </a:graphicData>
        </a:graphic>
      </p:graphicFrame>
    </p:spTree>
    <p:extLst>
      <p:ext uri="{BB962C8B-B14F-4D97-AF65-F5344CB8AC3E}">
        <p14:creationId xmlns:p14="http://schemas.microsoft.com/office/powerpoint/2010/main" val="1554892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Cost Savings</a:t>
            </a:r>
            <a:endParaRPr lang="en-GB" dirty="0"/>
          </a:p>
        </p:txBody>
      </p:sp>
      <p:sp>
        <p:nvSpPr>
          <p:cNvPr id="5" name="Content Placeholder 4"/>
          <p:cNvSpPr>
            <a:spLocks noGrp="1"/>
          </p:cNvSpPr>
          <p:nvPr>
            <p:ph idx="1"/>
          </p:nvPr>
        </p:nvSpPr>
        <p:spPr/>
        <p:txBody>
          <a:bodyPr>
            <a:normAutofit/>
          </a:bodyPr>
          <a:lstStyle/>
          <a:p>
            <a:pPr marL="0" indent="0">
              <a:buNone/>
            </a:pPr>
            <a:r>
              <a:rPr lang="en-ZA" i="1" dirty="0">
                <a:solidFill>
                  <a:schemeClr val="accent3"/>
                </a:solidFill>
              </a:rPr>
              <a:t>With the implementation of PPM software organisations can expect to attribute resource and technology to the use of a single PPM tool. List the savings related to technology consolidation and/or replacement, resource overhead, ongoing maintenance costs, etc.</a:t>
            </a:r>
            <a:endParaRPr lang="en-GB" i="1" dirty="0">
              <a:solidFill>
                <a:schemeClr val="accent3"/>
              </a:solidFill>
            </a:endParaRPr>
          </a:p>
        </p:txBody>
      </p:sp>
    </p:spTree>
    <p:extLst>
      <p:ext uri="{BB962C8B-B14F-4D97-AF65-F5344CB8AC3E}">
        <p14:creationId xmlns:p14="http://schemas.microsoft.com/office/powerpoint/2010/main" val="391695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Cost</a:t>
            </a:r>
            <a:endParaRPr lang="en-GB" dirty="0"/>
          </a:p>
        </p:txBody>
      </p:sp>
      <p:sp>
        <p:nvSpPr>
          <p:cNvPr id="3" name="Content Placeholder 2"/>
          <p:cNvSpPr>
            <a:spLocks noGrp="1"/>
          </p:cNvSpPr>
          <p:nvPr>
            <p:ph idx="1"/>
          </p:nvPr>
        </p:nvSpPr>
        <p:spPr/>
        <p:txBody>
          <a:bodyPr>
            <a:noAutofit/>
          </a:bodyPr>
          <a:lstStyle/>
          <a:p>
            <a:pPr marL="0" indent="0">
              <a:lnSpc>
                <a:spcPct val="100000"/>
              </a:lnSpc>
              <a:buNone/>
            </a:pPr>
            <a:r>
              <a:rPr lang="en-ZA" sz="2400" i="1" dirty="0">
                <a:solidFill>
                  <a:schemeClr val="accent3"/>
                </a:solidFill>
              </a:rPr>
              <a:t>Include a table of the costs associated with the software purchase and implementation. This includes people, process and technology. These costs will vary for Software-as-a-Service and on-premise solutions. Include both physical costs, such as the hardware costs in the case of an on-premise solution, number and price of the software licenses, as well as costs that are harder to pin down, such as the time required to implement and learn a new system. </a:t>
            </a:r>
            <a:r>
              <a:rPr lang="en-ZA" sz="2400" i="1" dirty="0">
                <a:solidFill>
                  <a:schemeClr val="accent3"/>
                </a:solidFill>
              </a:rPr>
              <a:t>Remember to include both once-off and </a:t>
            </a:r>
            <a:r>
              <a:rPr lang="en-ZA" sz="2400" i="1" dirty="0" smtClean="0">
                <a:solidFill>
                  <a:schemeClr val="accent3"/>
                </a:solidFill>
              </a:rPr>
              <a:t>recurring </a:t>
            </a:r>
            <a:r>
              <a:rPr lang="en-ZA" sz="2400" i="1" dirty="0">
                <a:solidFill>
                  <a:schemeClr val="accent3"/>
                </a:solidFill>
              </a:rPr>
              <a:t>costs.</a:t>
            </a:r>
            <a:endParaRPr lang="en-GB" sz="2400" i="1" dirty="0">
              <a:solidFill>
                <a:schemeClr val="accent3"/>
              </a:solidFill>
            </a:endParaRPr>
          </a:p>
        </p:txBody>
      </p:sp>
    </p:spTree>
    <p:extLst>
      <p:ext uri="{BB962C8B-B14F-4D97-AF65-F5344CB8AC3E}">
        <p14:creationId xmlns:p14="http://schemas.microsoft.com/office/powerpoint/2010/main" val="125130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Once-Off Costs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306808"/>
              </p:ext>
            </p:extLst>
          </p:nvPr>
        </p:nvGraphicFramePr>
        <p:xfrm>
          <a:off x="628650" y="1643063"/>
          <a:ext cx="7886700" cy="3855720"/>
        </p:xfrm>
        <a:graphic>
          <a:graphicData uri="http://schemas.openxmlformats.org/drawingml/2006/table">
            <a:tbl>
              <a:tblPr firstRow="1" bandRow="1">
                <a:tableStyleId>{5C22544A-7EE6-4342-B048-85BDC9FD1C3A}</a:tableStyleId>
              </a:tblPr>
              <a:tblGrid>
                <a:gridCol w="2727198"/>
                <a:gridCol w="2057400"/>
                <a:gridCol w="1554480"/>
                <a:gridCol w="1547622"/>
              </a:tblGrid>
              <a:tr h="370840">
                <a:tc>
                  <a:txBody>
                    <a:bodyPr/>
                    <a:lstStyle/>
                    <a:p>
                      <a:r>
                        <a:rPr lang="en-GB" dirty="0" smtClean="0"/>
                        <a:t>Description</a:t>
                      </a:r>
                      <a:endParaRPr lang="en-GB" dirty="0"/>
                    </a:p>
                  </a:txBody>
                  <a:tcPr/>
                </a:tc>
                <a:tc>
                  <a:txBody>
                    <a:bodyPr/>
                    <a:lstStyle/>
                    <a:p>
                      <a:r>
                        <a:rPr lang="en-GB" dirty="0" smtClean="0"/>
                        <a:t>Type</a:t>
                      </a:r>
                      <a:endParaRPr lang="en-GB" dirty="0"/>
                    </a:p>
                  </a:txBody>
                  <a:tcPr/>
                </a:tc>
                <a:tc>
                  <a:txBody>
                    <a:bodyPr/>
                    <a:lstStyle/>
                    <a:p>
                      <a:r>
                        <a:rPr lang="en-GB" dirty="0" smtClean="0"/>
                        <a:t>Frequency</a:t>
                      </a:r>
                      <a:endParaRPr lang="en-GB" dirty="0"/>
                    </a:p>
                  </a:txBody>
                  <a:tcPr/>
                </a:tc>
                <a:tc>
                  <a:txBody>
                    <a:bodyPr/>
                    <a:lstStyle/>
                    <a:p>
                      <a:r>
                        <a:rPr lang="en-GB" dirty="0" smtClean="0"/>
                        <a:t>Estimate</a:t>
                      </a:r>
                      <a:endParaRPr lang="en-GB" dirty="0"/>
                    </a:p>
                  </a:txBody>
                  <a:tcPr/>
                </a:tc>
              </a:tr>
              <a:tr h="370840">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Configuration and set-up costs</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Dependent of complexity of requirements</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Once-Off</a:t>
                      </a:r>
                    </a:p>
                  </a:txBody>
                  <a:tcPr marL="68580" marR="68580" marT="0" marB="0"/>
                </a:tc>
                <a:tc>
                  <a:txBody>
                    <a:bodyPr/>
                    <a:lstStyle/>
                    <a:p>
                      <a:pPr algn="ct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r h="370840">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Data migration </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As needed</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Once-Off</a:t>
                      </a:r>
                    </a:p>
                  </a:txBody>
                  <a:tcPr marL="68580" marR="68580" marT="0" marB="0"/>
                </a:tc>
                <a:tc>
                  <a:txBody>
                    <a:bodyPr/>
                    <a:lstStyle/>
                    <a:p>
                      <a:pPr algn="ct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r h="370840">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Training Cost</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Number of users</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Once-Off</a:t>
                      </a:r>
                    </a:p>
                  </a:txBody>
                  <a:tcPr marL="68580" marR="68580" marT="0" marB="0"/>
                </a:tc>
                <a:tc>
                  <a:txBody>
                    <a:bodyPr/>
                    <a:lstStyle/>
                    <a:p>
                      <a:pPr algn="ct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r h="370840">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Internal costs to run the implementation project</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Internal resource rate cost </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Once-Off</a:t>
                      </a:r>
                    </a:p>
                  </a:txBody>
                  <a:tcPr marL="68580" marR="68580" marT="0" marB="0"/>
                </a:tc>
                <a:tc>
                  <a:txBody>
                    <a:bodyPr/>
                    <a:lstStyle/>
                    <a:p>
                      <a:pPr algn="ct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 </a:t>
                      </a:r>
                    </a:p>
                  </a:txBody>
                  <a:tcPr marL="68580" marR="68580" marT="0" marB="0"/>
                </a:tc>
              </a:tr>
              <a:tr h="370840">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Communication and change management</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External consultants /</a:t>
                      </a:r>
                    </a:p>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Internal resource cost</a:t>
                      </a:r>
                    </a:p>
                  </a:txBody>
                  <a:tcPr marL="68580" marR="68580" marT="0" marB="0"/>
                </a:tc>
                <a:tc>
                  <a:txBody>
                    <a:bodyPr/>
                    <a:lstStyle/>
                    <a:p>
                      <a:pP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Once-Off</a:t>
                      </a:r>
                    </a:p>
                  </a:txBody>
                  <a:tcPr marL="68580" marR="68580" marT="0" marB="0"/>
                </a:tc>
                <a:tc>
                  <a:txBody>
                    <a:bodyPr/>
                    <a:lstStyle/>
                    <a:p>
                      <a:pPr algn="ctr">
                        <a:lnSpc>
                          <a:spcPct val="100000"/>
                        </a:lnSpc>
                        <a:spcAft>
                          <a:spcPts val="0"/>
                        </a:spcAft>
                      </a:pPr>
                      <a:r>
                        <a:rPr lang="en-GB" sz="1800" dirty="0">
                          <a:effectLst/>
                          <a:latin typeface="Century Gothic" panose="020B0502020202020204" pitchFamily="34" charset="0"/>
                          <a:ea typeface="Century Gothic" panose="020B0502020202020204" pitchFamily="34" charset="0"/>
                          <a:cs typeface="Times New Roman" panose="02020603050405020304" pitchFamily="18" charset="0"/>
                        </a:rPr>
                        <a:t>X</a:t>
                      </a:r>
                    </a:p>
                  </a:txBody>
                  <a:tcPr marL="68580" marR="68580" marT="0" marB="0"/>
                </a:tc>
              </a:tr>
            </a:tbl>
          </a:graphicData>
        </a:graphic>
      </p:graphicFrame>
    </p:spTree>
    <p:extLst>
      <p:ext uri="{BB962C8B-B14F-4D97-AF65-F5344CB8AC3E}">
        <p14:creationId xmlns:p14="http://schemas.microsoft.com/office/powerpoint/2010/main" val="4015395409"/>
      </p:ext>
    </p:extLst>
  </p:cSld>
  <p:clrMapOvr>
    <a:masterClrMapping/>
  </p:clrMapOvr>
</p:sld>
</file>

<file path=ppt/theme/theme1.xml><?xml version="1.0" encoding="utf-8"?>
<a:theme xmlns:a="http://schemas.openxmlformats.org/drawingml/2006/main" name="PPO Co-Branded PowerPoint Slide Master">
  <a:themeElements>
    <a:clrScheme name="Custom 1">
      <a:dk1>
        <a:srgbClr val="4D4D4F"/>
      </a:dk1>
      <a:lt1>
        <a:sysClr val="window" lastClr="FFFFFF"/>
      </a:lt1>
      <a:dk2>
        <a:srgbClr val="FFFFFF"/>
      </a:dk2>
      <a:lt2>
        <a:srgbClr val="B7B7B9"/>
      </a:lt2>
      <a:accent1>
        <a:srgbClr val="8A2889"/>
      </a:accent1>
      <a:accent2>
        <a:srgbClr val="FFC20E"/>
      </a:accent2>
      <a:accent3>
        <a:srgbClr val="8A2889"/>
      </a:accent3>
      <a:accent4>
        <a:srgbClr val="4D4D4F"/>
      </a:accent4>
      <a:accent5>
        <a:srgbClr val="262627"/>
      </a:accent5>
      <a:accent6>
        <a:srgbClr val="FFC20E"/>
      </a:accent6>
      <a:hlink>
        <a:srgbClr val="8A2889"/>
      </a:hlink>
      <a:folHlink>
        <a:srgbClr val="8A2889"/>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321</TotalTime>
  <Words>643</Words>
  <Application>Microsoft Office PowerPoint</Application>
  <PresentationFormat>On-screen Show (4:3)</PresentationFormat>
  <Paragraphs>99</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Times New Roman</vt:lpstr>
      <vt:lpstr>Wingdings 2</vt:lpstr>
      <vt:lpstr>PPO Co-Branded PowerPoint Slide Master</vt:lpstr>
      <vt:lpstr>Building an effective business case for PPM software</vt:lpstr>
      <vt:lpstr>Executive Summary</vt:lpstr>
      <vt:lpstr>Business Objectives </vt:lpstr>
      <vt:lpstr>PMO Challenges &amp; why PPM software is necessary</vt:lpstr>
      <vt:lpstr>Tangible and Intangible Benefits</vt:lpstr>
      <vt:lpstr>Tangible and Intangible Benefits</vt:lpstr>
      <vt:lpstr>Cost Savings</vt:lpstr>
      <vt:lpstr>Implementation Cost</vt:lpstr>
      <vt:lpstr>Once-Off Costs</vt:lpstr>
      <vt:lpstr>Recurring Costs</vt:lpstr>
      <vt:lpstr>Return on Investment / Payback period</vt:lpstr>
      <vt:lpstr>Solution Evaluation</vt:lpstr>
      <vt:lpstr>Solution Evaluation</vt:lpstr>
      <vt:lpstr>Execution Timeline</vt:lpstr>
      <vt:lpstr>Implementation Approach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Tarryn-Leigh Frans</dc:creator>
  <cp:lastModifiedBy>Tarryn-Leigh Frans</cp:lastModifiedBy>
  <cp:revision>41</cp:revision>
  <dcterms:created xsi:type="dcterms:W3CDTF">2016-04-04T21:06:52Z</dcterms:created>
  <dcterms:modified xsi:type="dcterms:W3CDTF">2017-10-13T13:42:00Z</dcterms:modified>
</cp:coreProperties>
</file>